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405" r:id="rId3"/>
    <p:sldId id="407" r:id="rId4"/>
    <p:sldId id="410" r:id="rId5"/>
    <p:sldId id="413" r:id="rId6"/>
    <p:sldId id="408" r:id="rId7"/>
    <p:sldId id="411" r:id="rId8"/>
    <p:sldId id="418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14" r:id="rId22"/>
    <p:sldId id="432" r:id="rId23"/>
    <p:sldId id="433" r:id="rId24"/>
    <p:sldId id="434" r:id="rId25"/>
  </p:sldIdLst>
  <p:sldSz cx="16256000" cy="9144000"/>
  <p:notesSz cx="9775825" cy="66452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247">
          <p15:clr>
            <a:srgbClr val="A4A3A4"/>
          </p15:clr>
        </p15:guide>
        <p15:guide id="4" orient="horz" pos="5193">
          <p15:clr>
            <a:srgbClr val="A4A3A4"/>
          </p15:clr>
        </p15:guide>
        <p15:guide id="5" orient="horz" pos="2744">
          <p15:clr>
            <a:srgbClr val="A4A3A4"/>
          </p15:clr>
        </p15:guide>
        <p15:guide id="6" orient="horz" pos="4241">
          <p15:clr>
            <a:srgbClr val="A4A3A4"/>
          </p15:clr>
        </p15:guide>
        <p15:guide id="7" pos="9928">
          <p15:clr>
            <a:srgbClr val="A4A3A4"/>
          </p15:clr>
        </p15:guide>
        <p15:guide id="8" pos="312">
          <p15:clr>
            <a:srgbClr val="A4A3A4"/>
          </p15:clr>
        </p15:guide>
        <p15:guide id="9" pos="5029">
          <p15:clr>
            <a:srgbClr val="A4A3A4"/>
          </p15:clr>
        </p15:guide>
        <p15:guide id="10" pos="5120">
          <p15:clr>
            <a:srgbClr val="A4A3A4"/>
          </p15:clr>
        </p15:guide>
        <p15:guide id="11" pos="5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2AE"/>
    <a:srgbClr val="735DA8"/>
    <a:srgbClr val="EBF9FF"/>
    <a:srgbClr val="FA4941"/>
    <a:srgbClr val="0296D6"/>
    <a:srgbClr val="EFF4FB"/>
    <a:srgbClr val="F4F2F8"/>
    <a:srgbClr val="FE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0" autoAdjust="0"/>
    <p:restoredTop sz="94693" autoAdjust="0"/>
  </p:normalViewPr>
  <p:slideViewPr>
    <p:cSldViewPr>
      <p:cViewPr varScale="1">
        <p:scale>
          <a:sx n="83" d="100"/>
          <a:sy n="83" d="100"/>
        </p:scale>
        <p:origin x="1098" y="96"/>
      </p:cViewPr>
      <p:guideLst>
        <p:guide orient="horz" pos="2880"/>
        <p:guide pos="2160"/>
        <p:guide orient="horz" pos="1247"/>
        <p:guide orient="horz" pos="5193"/>
        <p:guide orient="horz" pos="2744"/>
        <p:guide orient="horz" pos="4241"/>
        <p:guide pos="9928"/>
        <p:guide pos="312"/>
        <p:guide pos="5029"/>
        <p:guide pos="5120"/>
        <p:guide pos="5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8ABE5-A29E-4EBA-BFCC-5A09ECD48A4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315AB0-B570-4F98-9B92-19A1A43E5D67}">
      <dgm:prSet phldrT="[Текст]"/>
      <dgm:spPr/>
      <dgm:t>
        <a:bodyPr/>
        <a:lstStyle/>
        <a:p>
          <a:pPr algn="ctr"/>
          <a:endParaRPr lang="ru-RU" sz="2000" b="1" dirty="0">
            <a:solidFill>
              <a:srgbClr val="735DA8"/>
            </a:solidFill>
          </a:endParaRPr>
        </a:p>
      </dgm:t>
    </dgm:pt>
    <dgm:pt modelId="{87E3CBCC-6B0B-4D37-94A8-A343F71E5FD1}" type="parTrans" cxnId="{CA68CAF5-3FE9-41E7-982F-F88006B9B5A4}">
      <dgm:prSet/>
      <dgm:spPr/>
      <dgm:t>
        <a:bodyPr/>
        <a:lstStyle/>
        <a:p>
          <a:endParaRPr lang="ru-RU" sz="2000"/>
        </a:p>
      </dgm:t>
    </dgm:pt>
    <dgm:pt modelId="{58D4363B-9956-42BB-B672-678311BA05AB}" type="sibTrans" cxnId="{CA68CAF5-3FE9-41E7-982F-F88006B9B5A4}">
      <dgm:prSet/>
      <dgm:spPr/>
      <dgm:t>
        <a:bodyPr/>
        <a:lstStyle/>
        <a:p>
          <a:endParaRPr lang="ru-RU" sz="2000"/>
        </a:p>
      </dgm:t>
    </dgm:pt>
    <dgm:pt modelId="{2757E2E6-CD93-434D-BAA4-542249B35A74}">
      <dgm:prSet phldrT="[Текст]" custT="1"/>
      <dgm:spPr/>
      <dgm:t>
        <a:bodyPr/>
        <a:lstStyle/>
        <a:p>
          <a:pPr algn="just"/>
          <a:endParaRPr lang="ru-RU" sz="2400" b="1" dirty="0">
            <a:solidFill>
              <a:srgbClr val="002060"/>
            </a:solidFill>
          </a:endParaRPr>
        </a:p>
      </dgm:t>
    </dgm:pt>
    <dgm:pt modelId="{3692D5E9-ED26-4D55-8D09-5A62C16003D0}" type="parTrans" cxnId="{A3FCACE7-42BA-4273-A4FD-05A7342E1359}">
      <dgm:prSet/>
      <dgm:spPr/>
      <dgm:t>
        <a:bodyPr/>
        <a:lstStyle/>
        <a:p>
          <a:endParaRPr lang="ru-RU" sz="2000"/>
        </a:p>
      </dgm:t>
    </dgm:pt>
    <dgm:pt modelId="{2B837738-68E2-4AA9-B27D-875795D8A0C1}" type="sibTrans" cxnId="{A3FCACE7-42BA-4273-A4FD-05A7342E1359}">
      <dgm:prSet/>
      <dgm:spPr/>
      <dgm:t>
        <a:bodyPr/>
        <a:lstStyle/>
        <a:p>
          <a:endParaRPr lang="ru-RU" sz="2000"/>
        </a:p>
      </dgm:t>
    </dgm:pt>
    <dgm:pt modelId="{38F9F56D-185D-43A3-9664-D30ABBFB365A}">
      <dgm:prSet custT="1"/>
      <dgm:spPr/>
      <dgm:t>
        <a:bodyPr/>
        <a:lstStyle/>
        <a:p>
          <a:endParaRPr lang="ru-RU" sz="2400" b="1" dirty="0">
            <a:solidFill>
              <a:srgbClr val="C00000"/>
            </a:solidFill>
          </a:endParaRPr>
        </a:p>
      </dgm:t>
    </dgm:pt>
    <dgm:pt modelId="{85186D9E-D56A-4F5F-A2AA-17F699CAAC69}" type="sibTrans" cxnId="{90D36368-EFD3-40FA-8862-82EDD6EAE9BB}">
      <dgm:prSet/>
      <dgm:spPr/>
      <dgm:t>
        <a:bodyPr/>
        <a:lstStyle/>
        <a:p>
          <a:endParaRPr lang="ru-RU" sz="2000"/>
        </a:p>
      </dgm:t>
    </dgm:pt>
    <dgm:pt modelId="{1F7EEADE-63D7-4990-84AC-88E63ADF4C5A}" type="parTrans" cxnId="{90D36368-EFD3-40FA-8862-82EDD6EAE9BB}">
      <dgm:prSet/>
      <dgm:spPr/>
      <dgm:t>
        <a:bodyPr/>
        <a:lstStyle/>
        <a:p>
          <a:endParaRPr lang="ru-RU" sz="2000"/>
        </a:p>
      </dgm:t>
    </dgm:pt>
    <dgm:pt modelId="{2367D46F-D561-4EB5-9806-B169CD6FF4BE}">
      <dgm:prSet custT="1"/>
      <dgm:spPr/>
      <dgm:t>
        <a:bodyPr/>
        <a:lstStyle/>
        <a:p>
          <a:pPr algn="ctr"/>
          <a:endParaRPr lang="ru-RU" sz="2400" b="1" dirty="0">
            <a:solidFill>
              <a:srgbClr val="C00000"/>
            </a:solidFill>
          </a:endParaRPr>
        </a:p>
      </dgm:t>
    </dgm:pt>
    <dgm:pt modelId="{EC978FD4-1DCB-4EC1-AE98-00876B667814}" type="sibTrans" cxnId="{EECD06A3-44ED-469F-83E2-FA93072F5948}">
      <dgm:prSet/>
      <dgm:spPr/>
      <dgm:t>
        <a:bodyPr/>
        <a:lstStyle/>
        <a:p>
          <a:endParaRPr lang="ru-RU" sz="2000"/>
        </a:p>
      </dgm:t>
    </dgm:pt>
    <dgm:pt modelId="{35C9FB85-A4A2-4832-802C-9C9446EE79F6}" type="parTrans" cxnId="{EECD06A3-44ED-469F-83E2-FA93072F5948}">
      <dgm:prSet/>
      <dgm:spPr/>
      <dgm:t>
        <a:bodyPr/>
        <a:lstStyle/>
        <a:p>
          <a:endParaRPr lang="ru-RU" sz="2000"/>
        </a:p>
      </dgm:t>
    </dgm:pt>
    <dgm:pt modelId="{91FC6F13-67B4-4144-A97D-6265559DBBB1}" type="pres">
      <dgm:prSet presAssocID="{7828ABE5-A29E-4EBA-BFCC-5A09ECD48A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66243-B4C2-4B38-BA78-C3A0F09C4F76}" type="pres">
      <dgm:prSet presAssocID="{82315AB0-B570-4F98-9B92-19A1A43E5D67}" presName="thickLine" presStyleLbl="alignNode1" presStyleIdx="0" presStyleCnt="1"/>
      <dgm:spPr/>
    </dgm:pt>
    <dgm:pt modelId="{C81BE7EA-D3DC-4A40-9D10-3CC60B4F0033}" type="pres">
      <dgm:prSet presAssocID="{82315AB0-B570-4F98-9B92-19A1A43E5D67}" presName="horz1" presStyleCnt="0"/>
      <dgm:spPr/>
    </dgm:pt>
    <dgm:pt modelId="{0D4F2BAA-10EB-44D6-A45C-BE488F5A9C8B}" type="pres">
      <dgm:prSet presAssocID="{82315AB0-B570-4F98-9B92-19A1A43E5D67}" presName="tx1" presStyleLbl="revTx" presStyleIdx="0" presStyleCnt="4"/>
      <dgm:spPr/>
      <dgm:t>
        <a:bodyPr/>
        <a:lstStyle/>
        <a:p>
          <a:endParaRPr lang="ru-RU"/>
        </a:p>
      </dgm:t>
    </dgm:pt>
    <dgm:pt modelId="{43C8C319-8D2F-49E9-9F14-42FE23289979}" type="pres">
      <dgm:prSet presAssocID="{82315AB0-B570-4F98-9B92-19A1A43E5D67}" presName="vert1" presStyleCnt="0"/>
      <dgm:spPr/>
    </dgm:pt>
    <dgm:pt modelId="{21964882-76FD-4B60-A8A7-69C7F0110B0C}" type="pres">
      <dgm:prSet presAssocID="{2757E2E6-CD93-434D-BAA4-542249B35A74}" presName="vertSpace2a" presStyleCnt="0"/>
      <dgm:spPr/>
    </dgm:pt>
    <dgm:pt modelId="{D8F9AED4-FB42-43C6-8D4D-6EEC8B0B7972}" type="pres">
      <dgm:prSet presAssocID="{2757E2E6-CD93-434D-BAA4-542249B35A74}" presName="horz2" presStyleCnt="0"/>
      <dgm:spPr/>
    </dgm:pt>
    <dgm:pt modelId="{F479D724-85C1-4A78-BA89-78F9A661C724}" type="pres">
      <dgm:prSet presAssocID="{2757E2E6-CD93-434D-BAA4-542249B35A74}" presName="horzSpace2" presStyleCnt="0"/>
      <dgm:spPr/>
    </dgm:pt>
    <dgm:pt modelId="{DA89AC59-7558-424C-B8AB-E18C0C34FC15}" type="pres">
      <dgm:prSet presAssocID="{2757E2E6-CD93-434D-BAA4-542249B35A74}" presName="tx2" presStyleLbl="revTx" presStyleIdx="1" presStyleCnt="4" custScaleX="196257" custScaleY="34530" custLinFactNeighborY="3125"/>
      <dgm:spPr/>
      <dgm:t>
        <a:bodyPr/>
        <a:lstStyle/>
        <a:p>
          <a:endParaRPr lang="ru-RU"/>
        </a:p>
      </dgm:t>
    </dgm:pt>
    <dgm:pt modelId="{641D1BA2-6962-48D8-A2A9-1441E8EC519A}" type="pres">
      <dgm:prSet presAssocID="{2757E2E6-CD93-434D-BAA4-542249B35A74}" presName="vert2" presStyleCnt="0"/>
      <dgm:spPr/>
    </dgm:pt>
    <dgm:pt modelId="{A3F5E0AE-B250-4295-84E1-5A9BA30961BC}" type="pres">
      <dgm:prSet presAssocID="{2757E2E6-CD93-434D-BAA4-542249B35A74}" presName="thinLine2b" presStyleLbl="callout" presStyleIdx="0" presStyleCnt="2" custScaleX="121001" custLinFactY="-600000" custLinFactNeighborX="-9681" custLinFactNeighborY="-631774"/>
      <dgm:spPr/>
    </dgm:pt>
    <dgm:pt modelId="{A15F323F-7F60-4E37-90E2-FEC3398603E0}" type="pres">
      <dgm:prSet presAssocID="{2757E2E6-CD93-434D-BAA4-542249B35A74}" presName="vertSpace2b" presStyleCnt="0"/>
      <dgm:spPr/>
    </dgm:pt>
    <dgm:pt modelId="{9DDE55AD-3D33-4ECF-A139-3D89B7BA87A9}" type="pres">
      <dgm:prSet presAssocID="{2367D46F-D561-4EB5-9806-B169CD6FF4BE}" presName="horz2" presStyleCnt="0"/>
      <dgm:spPr/>
    </dgm:pt>
    <dgm:pt modelId="{CF259526-5AF9-48B3-99DC-BF08BA365CA0}" type="pres">
      <dgm:prSet presAssocID="{2367D46F-D561-4EB5-9806-B169CD6FF4BE}" presName="horzSpace2" presStyleCnt="0"/>
      <dgm:spPr/>
    </dgm:pt>
    <dgm:pt modelId="{D6DD35EB-B7AF-42D2-A936-36784999718B}" type="pres">
      <dgm:prSet presAssocID="{2367D46F-D561-4EB5-9806-B169CD6FF4BE}" presName="tx2" presStyleLbl="revTx" presStyleIdx="2" presStyleCnt="4"/>
      <dgm:spPr/>
      <dgm:t>
        <a:bodyPr/>
        <a:lstStyle/>
        <a:p>
          <a:endParaRPr lang="ru-RU"/>
        </a:p>
      </dgm:t>
    </dgm:pt>
    <dgm:pt modelId="{BF02B47F-7845-49EE-90F7-49B04BB3499E}" type="pres">
      <dgm:prSet presAssocID="{2367D46F-D561-4EB5-9806-B169CD6FF4BE}" presName="vert2" presStyleCnt="0"/>
      <dgm:spPr/>
    </dgm:pt>
    <dgm:pt modelId="{D61318B3-B7DB-4C48-B433-823D8584157E}" type="pres">
      <dgm:prSet presAssocID="{38F9F56D-185D-43A3-9664-D30ABBFB365A}" presName="horz3" presStyleCnt="0"/>
      <dgm:spPr/>
    </dgm:pt>
    <dgm:pt modelId="{C3A88465-84CF-4AB8-83DF-F3532C4B1AAE}" type="pres">
      <dgm:prSet presAssocID="{38F9F56D-185D-43A3-9664-D30ABBFB365A}" presName="horzSpace3" presStyleCnt="0"/>
      <dgm:spPr/>
    </dgm:pt>
    <dgm:pt modelId="{16B01D64-11BD-4A54-9427-9EB360DA7D2E}" type="pres">
      <dgm:prSet presAssocID="{38F9F56D-185D-43A3-9664-D30ABBFB365A}" presName="tx3" presStyleLbl="revTx" presStyleIdx="3" presStyleCnt="4" custLinFactNeighborY="-7797"/>
      <dgm:spPr/>
      <dgm:t>
        <a:bodyPr/>
        <a:lstStyle/>
        <a:p>
          <a:endParaRPr lang="ru-RU"/>
        </a:p>
      </dgm:t>
    </dgm:pt>
    <dgm:pt modelId="{F87F6F9D-C54A-476A-88D1-0EC31189B43C}" type="pres">
      <dgm:prSet presAssocID="{38F9F56D-185D-43A3-9664-D30ABBFB365A}" presName="vert3" presStyleCnt="0"/>
      <dgm:spPr/>
    </dgm:pt>
    <dgm:pt modelId="{58BEA9A0-4703-4EFC-BA29-8F6444FFEB19}" type="pres">
      <dgm:prSet presAssocID="{2367D46F-D561-4EB5-9806-B169CD6FF4BE}" presName="thinLine2b" presStyleLbl="callout" presStyleIdx="1" presStyleCnt="2"/>
      <dgm:spPr/>
    </dgm:pt>
    <dgm:pt modelId="{947917D0-2CA8-4500-8021-8A07533ED107}" type="pres">
      <dgm:prSet presAssocID="{2367D46F-D561-4EB5-9806-B169CD6FF4BE}" presName="vertSpace2b" presStyleCnt="0"/>
      <dgm:spPr/>
    </dgm:pt>
  </dgm:ptLst>
  <dgm:cxnLst>
    <dgm:cxn modelId="{97100DFA-471B-4122-A92F-03DDB66CBFDD}" type="presOf" srcId="{7828ABE5-A29E-4EBA-BFCC-5A09ECD48A41}" destId="{91FC6F13-67B4-4144-A97D-6265559DBBB1}" srcOrd="0" destOrd="0" presId="urn:microsoft.com/office/officeart/2008/layout/LinedList"/>
    <dgm:cxn modelId="{0F2E9F0A-183B-42BC-9BA7-A6B565EDCB73}" type="presOf" srcId="{2367D46F-D561-4EB5-9806-B169CD6FF4BE}" destId="{D6DD35EB-B7AF-42D2-A936-36784999718B}" srcOrd="0" destOrd="0" presId="urn:microsoft.com/office/officeart/2008/layout/LinedList"/>
    <dgm:cxn modelId="{A3FCACE7-42BA-4273-A4FD-05A7342E1359}" srcId="{82315AB0-B570-4F98-9B92-19A1A43E5D67}" destId="{2757E2E6-CD93-434D-BAA4-542249B35A74}" srcOrd="0" destOrd="0" parTransId="{3692D5E9-ED26-4D55-8D09-5A62C16003D0}" sibTransId="{2B837738-68E2-4AA9-B27D-875795D8A0C1}"/>
    <dgm:cxn modelId="{194B4900-0E49-4A86-BEC3-9D1B7C327A2B}" type="presOf" srcId="{2757E2E6-CD93-434D-BAA4-542249B35A74}" destId="{DA89AC59-7558-424C-B8AB-E18C0C34FC15}" srcOrd="0" destOrd="0" presId="urn:microsoft.com/office/officeart/2008/layout/LinedList"/>
    <dgm:cxn modelId="{EECD06A3-44ED-469F-83E2-FA93072F5948}" srcId="{82315AB0-B570-4F98-9B92-19A1A43E5D67}" destId="{2367D46F-D561-4EB5-9806-B169CD6FF4BE}" srcOrd="1" destOrd="0" parTransId="{35C9FB85-A4A2-4832-802C-9C9446EE79F6}" sibTransId="{EC978FD4-1DCB-4EC1-AE98-00876B667814}"/>
    <dgm:cxn modelId="{CA68CAF5-3FE9-41E7-982F-F88006B9B5A4}" srcId="{7828ABE5-A29E-4EBA-BFCC-5A09ECD48A41}" destId="{82315AB0-B570-4F98-9B92-19A1A43E5D67}" srcOrd="0" destOrd="0" parTransId="{87E3CBCC-6B0B-4D37-94A8-A343F71E5FD1}" sibTransId="{58D4363B-9956-42BB-B672-678311BA05AB}"/>
    <dgm:cxn modelId="{7C961528-45FB-4926-AB44-2FB008847F16}" type="presOf" srcId="{82315AB0-B570-4F98-9B92-19A1A43E5D67}" destId="{0D4F2BAA-10EB-44D6-A45C-BE488F5A9C8B}" srcOrd="0" destOrd="0" presId="urn:microsoft.com/office/officeart/2008/layout/LinedList"/>
    <dgm:cxn modelId="{9B12D90A-A473-4F89-B1B0-ED5F764E2BAA}" type="presOf" srcId="{38F9F56D-185D-43A3-9664-D30ABBFB365A}" destId="{16B01D64-11BD-4A54-9427-9EB360DA7D2E}" srcOrd="0" destOrd="0" presId="urn:microsoft.com/office/officeart/2008/layout/LinedList"/>
    <dgm:cxn modelId="{90D36368-EFD3-40FA-8862-82EDD6EAE9BB}" srcId="{2367D46F-D561-4EB5-9806-B169CD6FF4BE}" destId="{38F9F56D-185D-43A3-9664-D30ABBFB365A}" srcOrd="0" destOrd="0" parTransId="{1F7EEADE-63D7-4990-84AC-88E63ADF4C5A}" sibTransId="{85186D9E-D56A-4F5F-A2AA-17F699CAAC69}"/>
    <dgm:cxn modelId="{28D90EA6-4558-46CE-A2F3-20041E417576}" type="presParOf" srcId="{91FC6F13-67B4-4144-A97D-6265559DBBB1}" destId="{24966243-B4C2-4B38-BA78-C3A0F09C4F76}" srcOrd="0" destOrd="0" presId="urn:microsoft.com/office/officeart/2008/layout/LinedList"/>
    <dgm:cxn modelId="{B64B6567-86C1-43A2-B034-21413C61F08B}" type="presParOf" srcId="{91FC6F13-67B4-4144-A97D-6265559DBBB1}" destId="{C81BE7EA-D3DC-4A40-9D10-3CC60B4F0033}" srcOrd="1" destOrd="0" presId="urn:microsoft.com/office/officeart/2008/layout/LinedList"/>
    <dgm:cxn modelId="{6CD3608B-D36F-475A-8A57-32A2068669AE}" type="presParOf" srcId="{C81BE7EA-D3DC-4A40-9D10-3CC60B4F0033}" destId="{0D4F2BAA-10EB-44D6-A45C-BE488F5A9C8B}" srcOrd="0" destOrd="0" presId="urn:microsoft.com/office/officeart/2008/layout/LinedList"/>
    <dgm:cxn modelId="{70F4CBA8-F6FB-4E58-A49B-9AAEA1FB8D96}" type="presParOf" srcId="{C81BE7EA-D3DC-4A40-9D10-3CC60B4F0033}" destId="{43C8C319-8D2F-49E9-9F14-42FE23289979}" srcOrd="1" destOrd="0" presId="urn:microsoft.com/office/officeart/2008/layout/LinedList"/>
    <dgm:cxn modelId="{5D58F0F1-C1BB-4214-A930-3AD62AEF9DCE}" type="presParOf" srcId="{43C8C319-8D2F-49E9-9F14-42FE23289979}" destId="{21964882-76FD-4B60-A8A7-69C7F0110B0C}" srcOrd="0" destOrd="0" presId="urn:microsoft.com/office/officeart/2008/layout/LinedList"/>
    <dgm:cxn modelId="{69FB3C69-87C1-40E6-A53F-E18C8AF79B09}" type="presParOf" srcId="{43C8C319-8D2F-49E9-9F14-42FE23289979}" destId="{D8F9AED4-FB42-43C6-8D4D-6EEC8B0B7972}" srcOrd="1" destOrd="0" presId="urn:microsoft.com/office/officeart/2008/layout/LinedList"/>
    <dgm:cxn modelId="{F5853188-2726-43B4-8410-2056C23F54CA}" type="presParOf" srcId="{D8F9AED4-FB42-43C6-8D4D-6EEC8B0B7972}" destId="{F479D724-85C1-4A78-BA89-78F9A661C724}" srcOrd="0" destOrd="0" presId="urn:microsoft.com/office/officeart/2008/layout/LinedList"/>
    <dgm:cxn modelId="{B832D02F-ABD0-4166-90D6-909E17205A36}" type="presParOf" srcId="{D8F9AED4-FB42-43C6-8D4D-6EEC8B0B7972}" destId="{DA89AC59-7558-424C-B8AB-E18C0C34FC15}" srcOrd="1" destOrd="0" presId="urn:microsoft.com/office/officeart/2008/layout/LinedList"/>
    <dgm:cxn modelId="{CD5889AE-FE58-486D-87A7-C7DDD8265D1B}" type="presParOf" srcId="{D8F9AED4-FB42-43C6-8D4D-6EEC8B0B7972}" destId="{641D1BA2-6962-48D8-A2A9-1441E8EC519A}" srcOrd="2" destOrd="0" presId="urn:microsoft.com/office/officeart/2008/layout/LinedList"/>
    <dgm:cxn modelId="{4EA4BD95-EA0E-4D6D-9032-43D0D222F68F}" type="presParOf" srcId="{43C8C319-8D2F-49E9-9F14-42FE23289979}" destId="{A3F5E0AE-B250-4295-84E1-5A9BA30961BC}" srcOrd="2" destOrd="0" presId="urn:microsoft.com/office/officeart/2008/layout/LinedList"/>
    <dgm:cxn modelId="{CB31E4B2-0442-4CDC-968C-DC49741BBEF9}" type="presParOf" srcId="{43C8C319-8D2F-49E9-9F14-42FE23289979}" destId="{A15F323F-7F60-4E37-90E2-FEC3398603E0}" srcOrd="3" destOrd="0" presId="urn:microsoft.com/office/officeart/2008/layout/LinedList"/>
    <dgm:cxn modelId="{CF05D779-1682-405C-B636-F899EC72C1CF}" type="presParOf" srcId="{43C8C319-8D2F-49E9-9F14-42FE23289979}" destId="{9DDE55AD-3D33-4ECF-A139-3D89B7BA87A9}" srcOrd="4" destOrd="0" presId="urn:microsoft.com/office/officeart/2008/layout/LinedList"/>
    <dgm:cxn modelId="{45BA9196-786B-4659-B27D-399610CF5578}" type="presParOf" srcId="{9DDE55AD-3D33-4ECF-A139-3D89B7BA87A9}" destId="{CF259526-5AF9-48B3-99DC-BF08BA365CA0}" srcOrd="0" destOrd="0" presId="urn:microsoft.com/office/officeart/2008/layout/LinedList"/>
    <dgm:cxn modelId="{B396BACD-FC3F-4629-8903-D46BB90DC7A3}" type="presParOf" srcId="{9DDE55AD-3D33-4ECF-A139-3D89B7BA87A9}" destId="{D6DD35EB-B7AF-42D2-A936-36784999718B}" srcOrd="1" destOrd="0" presId="urn:microsoft.com/office/officeart/2008/layout/LinedList"/>
    <dgm:cxn modelId="{860DFA32-5AA6-4291-B584-384764F3BCA3}" type="presParOf" srcId="{9DDE55AD-3D33-4ECF-A139-3D89B7BA87A9}" destId="{BF02B47F-7845-49EE-90F7-49B04BB3499E}" srcOrd="2" destOrd="0" presId="urn:microsoft.com/office/officeart/2008/layout/LinedList"/>
    <dgm:cxn modelId="{EA32A002-9035-4921-BF5D-EAEFA490D518}" type="presParOf" srcId="{BF02B47F-7845-49EE-90F7-49B04BB3499E}" destId="{D61318B3-B7DB-4C48-B433-823D8584157E}" srcOrd="0" destOrd="0" presId="urn:microsoft.com/office/officeart/2008/layout/LinedList"/>
    <dgm:cxn modelId="{85C59ED7-0815-465A-9FA7-5170993F8B8A}" type="presParOf" srcId="{D61318B3-B7DB-4C48-B433-823D8584157E}" destId="{C3A88465-84CF-4AB8-83DF-F3532C4B1AAE}" srcOrd="0" destOrd="0" presId="urn:microsoft.com/office/officeart/2008/layout/LinedList"/>
    <dgm:cxn modelId="{2044C2B4-2DA9-4A34-8F11-730F3626FFB5}" type="presParOf" srcId="{D61318B3-B7DB-4C48-B433-823D8584157E}" destId="{16B01D64-11BD-4A54-9427-9EB360DA7D2E}" srcOrd="1" destOrd="0" presId="urn:microsoft.com/office/officeart/2008/layout/LinedList"/>
    <dgm:cxn modelId="{82B8E195-E7C0-4D5D-8A63-7C715541A135}" type="presParOf" srcId="{D61318B3-B7DB-4C48-B433-823D8584157E}" destId="{F87F6F9D-C54A-476A-88D1-0EC31189B43C}" srcOrd="2" destOrd="0" presId="urn:microsoft.com/office/officeart/2008/layout/LinedList"/>
    <dgm:cxn modelId="{3E89D330-F7A2-4FA5-8FD3-861C8DCD4379}" type="presParOf" srcId="{43C8C319-8D2F-49E9-9F14-42FE23289979}" destId="{58BEA9A0-4703-4EFC-BA29-8F6444FFEB19}" srcOrd="5" destOrd="0" presId="urn:microsoft.com/office/officeart/2008/layout/LinedList"/>
    <dgm:cxn modelId="{540099C1-C200-4164-85CC-DFD1270785D4}" type="presParOf" srcId="{43C8C319-8D2F-49E9-9F14-42FE23289979}" destId="{947917D0-2CA8-4500-8021-8A07533ED107}" srcOrd="6" destOrd="0" presId="urn:microsoft.com/office/officeart/2008/layout/LinedList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168E4-F5C7-4D31-A910-8D7536D98E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0C464-04A7-499F-A8F9-969BBB11FE9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7A8E3-ECB1-4C41-95E9-0BE602EB3308}" type="parTrans" cxnId="{70061779-F360-4C52-A436-42AF6AE1C42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663FF-9CCD-48B4-B806-774FBBA06B07}" type="sibTrans" cxnId="{70061779-F360-4C52-A436-42AF6AE1C42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16F66-E373-41B5-BAD7-34D5716651EA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ЕПГУ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электронного документа)   </a:t>
          </a:r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марта 2025 года</a:t>
          </a:r>
          <a:endParaRPr lang="ru-RU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638DF-66E2-4F49-8761-E67870658016}" type="parTrans" cxnId="{8CA4B0F7-5764-47A6-8D6D-70A0204DA436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D3F56-8AB6-4441-B510-A635CDE6D6EA}" type="sibTrans" cxnId="{8CA4B0F7-5764-47A6-8D6D-70A0204DA436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D2494-7DF7-4FCA-8371-33E7A5078E33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ECAD-B892-4DC1-A1EB-605F290E29F1}" type="parTrans" cxnId="{0547DD30-93B8-4236-A860-DC2F52124F5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306AA-B1D2-4E6A-B714-1B56D4B9AEB2}" type="sibTrans" cxnId="{0547DD30-93B8-4236-A860-DC2F52124F5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C6DE4-4288-4357-A74E-93EBC5A6A1EF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ТЕРРИТОРИАЛЬНОМ ОРГАНЕ ФОНДА 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форме документа на бумажном носителе)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DE0D2-CBCE-4976-82D7-1800985644B8}" type="parTrans" cxnId="{30FF5471-C00D-4F97-9E6D-9967A2544E6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B9DCD-B848-402B-A227-2962125D5EFF}" type="sibTrans" cxnId="{30FF5471-C00D-4F97-9E6D-9967A2544E62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9773B-FA38-4B1A-9F7A-F522DBA5C92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21A21-CF11-4D57-85A7-35FAD69F5575}" type="parTrans" cxnId="{57771B43-849F-4822-A60D-4CBD92EF3D07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EC158-7ECA-4634-BB09-1BDCA076CFE6}" type="sibTrans" cxnId="{57771B43-849F-4822-A60D-4CBD92EF3D07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C43CA-3E7F-4F10-9BDF-3DF5F2192FE7}">
      <dgm:prSet phldrT="[Текст]"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МФЦ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документа на бумажном носителе)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A6A27-5631-4B54-BB39-AA584F976F4D}" type="parTrans" cxnId="{40BF9EAD-2BBD-4A9A-971E-2C220DD3565C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F9BB5-CEAE-4716-B32C-C6FBA1FBA7CE}" type="sibTrans" cxnId="{40BF9EAD-2BBD-4A9A-971E-2C220DD3565C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CFAAA-4DF0-4E4F-8223-D936D85DBB51}">
      <dgm:prSet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5B2F0-12AD-4977-B372-AE81D2AC0EFD}" type="parTrans" cxnId="{DB807436-8561-41D0-87C5-4B7B6D90D93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3987-4653-4D70-8C97-F40375901C47}" type="sibTrans" cxnId="{DB807436-8561-41D0-87C5-4B7B6D90D93F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C11F1-A0A2-4CC5-9D9C-BBC4D6635358}">
      <dgm:prSet custT="1"/>
      <dgm:spPr/>
      <dgm:t>
        <a:bodyPr/>
        <a:lstStyle/>
        <a:p>
          <a:pPr algn="just"/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МЕДИЦИНСКУЮ ОРГАНИЗАЦИЮ 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случае выявления медицинской организацией в ходе получения участником СВО специализированной, в том числе высокотехнологичной, медицинской помощи или в рамках диспансерного наблюдения за ним медицинских показаний к прохождению участником СВО СКЛ, медицинской реабилитации и при отсутствии у него медицинских противопоказаний и при наличии добровольного информированного согласия участника СВО)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E09B2-9319-44CC-9BCA-50FD58313F8D}" type="parTrans" cxnId="{59CBB937-5610-426C-BBC4-D1070A4DC07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4E121-5BD1-4E1B-8257-B406CA534939}" type="sibTrans" cxnId="{59CBB937-5610-426C-BBC4-D1070A4DC07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D72EC-EE58-4323-A37A-A020460DAADB}" type="pres">
      <dgm:prSet presAssocID="{3AB168E4-F5C7-4D31-A910-8D7536D98E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34319-1FD9-4EC6-922F-D29C144AD1C6}" type="pres">
      <dgm:prSet presAssocID="{EE50C464-04A7-499F-A8F9-969BBB11FE9D}" presName="composite" presStyleCnt="0"/>
      <dgm:spPr/>
    </dgm:pt>
    <dgm:pt modelId="{4BC188FC-0BA8-4D6B-B77C-ED8D7E83B2A1}" type="pres">
      <dgm:prSet presAssocID="{EE50C464-04A7-499F-A8F9-969BBB11FE9D}" presName="parentText" presStyleLbl="alignNode1" presStyleIdx="0" presStyleCnt="4" custLinFactNeighborY="-94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4CCC-0455-4464-9EC5-3C7063C2015D}" type="pres">
      <dgm:prSet presAssocID="{EE50C464-04A7-499F-A8F9-969BBB11FE9D}" presName="descendantText" presStyleLbl="alignAcc1" presStyleIdx="0" presStyleCnt="4" custScaleY="129915" custLinFactNeighborX="493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3406A-EBD3-420A-B7AF-076650D253AD}" type="pres">
      <dgm:prSet presAssocID="{14F663FF-9CCD-48B4-B806-774FBBA06B07}" presName="sp" presStyleCnt="0"/>
      <dgm:spPr/>
    </dgm:pt>
    <dgm:pt modelId="{3145190F-3FBF-4C67-B147-24CEE56BA3D7}" type="pres">
      <dgm:prSet presAssocID="{D32D2494-7DF7-4FCA-8371-33E7A5078E33}" presName="composite" presStyleCnt="0"/>
      <dgm:spPr/>
    </dgm:pt>
    <dgm:pt modelId="{A166EFCE-5ED5-4E86-AB64-FE9D82A7F87E}" type="pres">
      <dgm:prSet presAssocID="{D32D2494-7DF7-4FCA-8371-33E7A5078E33}" presName="parentText" presStyleLbl="alignNode1" presStyleIdx="1" presStyleCnt="4" custLinFactNeighborY="-8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42DD-9E4F-4F5A-A157-285DF50A81EF}" type="pres">
      <dgm:prSet presAssocID="{D32D2494-7DF7-4FCA-8371-33E7A5078E33}" presName="descendantText" presStyleLbl="alignAcc1" presStyleIdx="1" presStyleCnt="4" custLinFactNeighborX="203" custLinFactNeighborY="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9C98E-A1A9-47B4-A768-F31290809BB1}" type="pres">
      <dgm:prSet presAssocID="{BFB306AA-B1D2-4E6A-B714-1B56D4B9AEB2}" presName="sp" presStyleCnt="0"/>
      <dgm:spPr/>
    </dgm:pt>
    <dgm:pt modelId="{B0ADE282-8362-4B34-9A43-B3CE50918888}" type="pres">
      <dgm:prSet presAssocID="{54A9773B-FA38-4B1A-9F7A-F522DBA5C922}" presName="composite" presStyleCnt="0"/>
      <dgm:spPr/>
    </dgm:pt>
    <dgm:pt modelId="{59996734-6C32-4E7F-8C87-92BCADE1EDC4}" type="pres">
      <dgm:prSet presAssocID="{54A9773B-FA38-4B1A-9F7A-F522DBA5C922}" presName="parentText" presStyleLbl="alignNode1" presStyleIdx="2" presStyleCnt="4" custLinFactNeighborY="-6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7FED-21E3-469F-81DB-852FEF3E8280}" type="pres">
      <dgm:prSet presAssocID="{54A9773B-FA38-4B1A-9F7A-F522DBA5C922}" presName="descendantText" presStyleLbl="alignAcc1" presStyleIdx="2" presStyleCnt="4" custLinFactNeighborY="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F954-77EB-49CC-90DC-A65E4AACBDBD}" type="pres">
      <dgm:prSet presAssocID="{80DEC158-7ECA-4634-BB09-1BDCA076CFE6}" presName="sp" presStyleCnt="0"/>
      <dgm:spPr/>
    </dgm:pt>
    <dgm:pt modelId="{1D1E6E79-5A43-41EB-BB40-DD05A5F15BB2}" type="pres">
      <dgm:prSet presAssocID="{9FECFAAA-4DF0-4E4F-8223-D936D85DBB51}" presName="composite" presStyleCnt="0"/>
      <dgm:spPr/>
    </dgm:pt>
    <dgm:pt modelId="{29AB3ADD-D69E-47CE-99D6-97E42823C8FC}" type="pres">
      <dgm:prSet presAssocID="{9FECFAAA-4DF0-4E4F-8223-D936D85DBB51}" presName="parentText" presStyleLbl="alignNode1" presStyleIdx="3" presStyleCnt="4" custLinFactNeighborY="-460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3185-F0B7-4797-9A68-F5B3D5AC0B50}" type="pres">
      <dgm:prSet presAssocID="{9FECFAAA-4DF0-4E4F-8223-D936D85DBB51}" presName="descendantText" presStyleLbl="alignAcc1" presStyleIdx="3" presStyleCnt="4" custScaleY="22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501FC-4D46-4DA5-9C68-D41740C2E9EA}" type="presOf" srcId="{FFCC6DE4-4288-4357-A74E-93EBC5A6A1EF}" destId="{7CFD42DD-9E4F-4F5A-A157-285DF50A81EF}" srcOrd="0" destOrd="0" presId="urn:microsoft.com/office/officeart/2005/8/layout/chevron2"/>
    <dgm:cxn modelId="{70061779-F360-4C52-A436-42AF6AE1C42F}" srcId="{3AB168E4-F5C7-4D31-A910-8D7536D98E37}" destId="{EE50C464-04A7-499F-A8F9-969BBB11FE9D}" srcOrd="0" destOrd="0" parTransId="{9007A8E3-ECB1-4C41-95E9-0BE602EB3308}" sibTransId="{14F663FF-9CCD-48B4-B806-774FBBA06B07}"/>
    <dgm:cxn modelId="{40BF9EAD-2BBD-4A9A-971E-2C220DD3565C}" srcId="{54A9773B-FA38-4B1A-9F7A-F522DBA5C922}" destId="{A7DC43CA-3E7F-4F10-9BDF-3DF5F2192FE7}" srcOrd="0" destOrd="0" parTransId="{B15A6A27-5631-4B54-BB39-AA584F976F4D}" sibTransId="{ABCF9BB5-CEAE-4716-B32C-C6FBA1FBA7CE}"/>
    <dgm:cxn modelId="{0547DD30-93B8-4236-A860-DC2F52124F52}" srcId="{3AB168E4-F5C7-4D31-A910-8D7536D98E37}" destId="{D32D2494-7DF7-4FCA-8371-33E7A5078E33}" srcOrd="1" destOrd="0" parTransId="{AD58ECAD-B892-4DC1-A1EB-605F290E29F1}" sibTransId="{BFB306AA-B1D2-4E6A-B714-1B56D4B9AEB2}"/>
    <dgm:cxn modelId="{159989B4-D2EF-4DAB-9D78-8FE45C7E6999}" type="presOf" srcId="{8D516F66-E373-41B5-BAD7-34D5716651EA}" destId="{95294CCC-0455-4464-9EC5-3C7063C2015D}" srcOrd="0" destOrd="0" presId="urn:microsoft.com/office/officeart/2005/8/layout/chevron2"/>
    <dgm:cxn modelId="{568AE03F-20FA-4293-972F-A7DF8403C953}" type="presOf" srcId="{EE50C464-04A7-499F-A8F9-969BBB11FE9D}" destId="{4BC188FC-0BA8-4D6B-B77C-ED8D7E83B2A1}" srcOrd="0" destOrd="0" presId="urn:microsoft.com/office/officeart/2005/8/layout/chevron2"/>
    <dgm:cxn modelId="{FBA4FC93-459C-4C8F-AEF1-91987A10E848}" type="presOf" srcId="{D32D2494-7DF7-4FCA-8371-33E7A5078E33}" destId="{A166EFCE-5ED5-4E86-AB64-FE9D82A7F87E}" srcOrd="0" destOrd="0" presId="urn:microsoft.com/office/officeart/2005/8/layout/chevron2"/>
    <dgm:cxn modelId="{30FF5471-C00D-4F97-9E6D-9967A2544E62}" srcId="{D32D2494-7DF7-4FCA-8371-33E7A5078E33}" destId="{FFCC6DE4-4288-4357-A74E-93EBC5A6A1EF}" srcOrd="0" destOrd="0" parTransId="{B7FDE0D2-CBCE-4976-82D7-1800985644B8}" sibTransId="{B32B9DCD-B848-402B-A227-2962125D5EFF}"/>
    <dgm:cxn modelId="{2FBD40CF-358F-47CE-B87E-AA28DBEC49C3}" type="presOf" srcId="{54A9773B-FA38-4B1A-9F7A-F522DBA5C922}" destId="{59996734-6C32-4E7F-8C87-92BCADE1EDC4}" srcOrd="0" destOrd="0" presId="urn:microsoft.com/office/officeart/2005/8/layout/chevron2"/>
    <dgm:cxn modelId="{AC8CB8BD-A6B9-48C4-AD1C-126F04ED7563}" type="presOf" srcId="{41BC11F1-A0A2-4CC5-9D9C-BBC4D6635358}" destId="{23023185-F0B7-4797-9A68-F5B3D5AC0B50}" srcOrd="0" destOrd="0" presId="urn:microsoft.com/office/officeart/2005/8/layout/chevron2"/>
    <dgm:cxn modelId="{DB807436-8561-41D0-87C5-4B7B6D90D93F}" srcId="{3AB168E4-F5C7-4D31-A910-8D7536D98E37}" destId="{9FECFAAA-4DF0-4E4F-8223-D936D85DBB51}" srcOrd="3" destOrd="0" parTransId="{2055B2F0-12AD-4977-B372-AE81D2AC0EFD}" sibTransId="{482F3987-4653-4D70-8C97-F40375901C47}"/>
    <dgm:cxn modelId="{59CBB937-5610-426C-BBC4-D1070A4DC070}" srcId="{9FECFAAA-4DF0-4E4F-8223-D936D85DBB51}" destId="{41BC11F1-A0A2-4CC5-9D9C-BBC4D6635358}" srcOrd="0" destOrd="0" parTransId="{F74E09B2-9319-44CC-9BCA-50FD58313F8D}" sibTransId="{0094E121-5BD1-4E1B-8257-B406CA534939}"/>
    <dgm:cxn modelId="{8CA4B0F7-5764-47A6-8D6D-70A0204DA436}" srcId="{EE50C464-04A7-499F-A8F9-969BBB11FE9D}" destId="{8D516F66-E373-41B5-BAD7-34D5716651EA}" srcOrd="0" destOrd="0" parTransId="{167638DF-66E2-4F49-8761-E67870658016}" sibTransId="{2DDD3F56-8AB6-4441-B510-A635CDE6D6EA}"/>
    <dgm:cxn modelId="{FD2CF9C7-AF81-403B-8ACA-C299E805E2F4}" type="presOf" srcId="{9FECFAAA-4DF0-4E4F-8223-D936D85DBB51}" destId="{29AB3ADD-D69E-47CE-99D6-97E42823C8FC}" srcOrd="0" destOrd="0" presId="urn:microsoft.com/office/officeart/2005/8/layout/chevron2"/>
    <dgm:cxn modelId="{B86B4602-2256-4D7D-85BE-2B063A451995}" type="presOf" srcId="{3AB168E4-F5C7-4D31-A910-8D7536D98E37}" destId="{CD8D72EC-EE58-4323-A37A-A020460DAADB}" srcOrd="0" destOrd="0" presId="urn:microsoft.com/office/officeart/2005/8/layout/chevron2"/>
    <dgm:cxn modelId="{E731B325-0A79-49BC-ACF8-55F795B6F4E9}" type="presOf" srcId="{A7DC43CA-3E7F-4F10-9BDF-3DF5F2192FE7}" destId="{5B567FED-21E3-469F-81DB-852FEF3E8280}" srcOrd="0" destOrd="0" presId="urn:microsoft.com/office/officeart/2005/8/layout/chevron2"/>
    <dgm:cxn modelId="{57771B43-849F-4822-A60D-4CBD92EF3D07}" srcId="{3AB168E4-F5C7-4D31-A910-8D7536D98E37}" destId="{54A9773B-FA38-4B1A-9F7A-F522DBA5C922}" srcOrd="2" destOrd="0" parTransId="{3D721A21-CF11-4D57-85A7-35FAD69F5575}" sibTransId="{80DEC158-7ECA-4634-BB09-1BDCA076CFE6}"/>
    <dgm:cxn modelId="{8EDDC6B2-1E19-4B55-B7C6-A34FF4CC7D36}" type="presParOf" srcId="{CD8D72EC-EE58-4323-A37A-A020460DAADB}" destId="{4A634319-1FD9-4EC6-922F-D29C144AD1C6}" srcOrd="0" destOrd="0" presId="urn:microsoft.com/office/officeart/2005/8/layout/chevron2"/>
    <dgm:cxn modelId="{CEA85245-9B3A-4D07-8527-E4A76433E21C}" type="presParOf" srcId="{4A634319-1FD9-4EC6-922F-D29C144AD1C6}" destId="{4BC188FC-0BA8-4D6B-B77C-ED8D7E83B2A1}" srcOrd="0" destOrd="0" presId="urn:microsoft.com/office/officeart/2005/8/layout/chevron2"/>
    <dgm:cxn modelId="{425B764F-4AFA-4DE1-8EE4-414DF7C6CDA9}" type="presParOf" srcId="{4A634319-1FD9-4EC6-922F-D29C144AD1C6}" destId="{95294CCC-0455-4464-9EC5-3C7063C2015D}" srcOrd="1" destOrd="0" presId="urn:microsoft.com/office/officeart/2005/8/layout/chevron2"/>
    <dgm:cxn modelId="{E3FA0A43-FE01-4C82-A2FE-9BC74DA2EE2B}" type="presParOf" srcId="{CD8D72EC-EE58-4323-A37A-A020460DAADB}" destId="{A4A3406A-EBD3-420A-B7AF-076650D253AD}" srcOrd="1" destOrd="0" presId="urn:microsoft.com/office/officeart/2005/8/layout/chevron2"/>
    <dgm:cxn modelId="{55F6C570-07BD-477C-97B7-E7AA92048F6B}" type="presParOf" srcId="{CD8D72EC-EE58-4323-A37A-A020460DAADB}" destId="{3145190F-3FBF-4C67-B147-24CEE56BA3D7}" srcOrd="2" destOrd="0" presId="urn:microsoft.com/office/officeart/2005/8/layout/chevron2"/>
    <dgm:cxn modelId="{B8F05EBB-D8EC-47C4-855A-B4BE1C444D63}" type="presParOf" srcId="{3145190F-3FBF-4C67-B147-24CEE56BA3D7}" destId="{A166EFCE-5ED5-4E86-AB64-FE9D82A7F87E}" srcOrd="0" destOrd="0" presId="urn:microsoft.com/office/officeart/2005/8/layout/chevron2"/>
    <dgm:cxn modelId="{05D650C3-064A-4FB7-B527-9CF926928BC0}" type="presParOf" srcId="{3145190F-3FBF-4C67-B147-24CEE56BA3D7}" destId="{7CFD42DD-9E4F-4F5A-A157-285DF50A81EF}" srcOrd="1" destOrd="0" presId="urn:microsoft.com/office/officeart/2005/8/layout/chevron2"/>
    <dgm:cxn modelId="{C5EA443D-31BA-4517-9245-5B30F5FB64AC}" type="presParOf" srcId="{CD8D72EC-EE58-4323-A37A-A020460DAADB}" destId="{BB29C98E-A1A9-47B4-A768-F31290809BB1}" srcOrd="3" destOrd="0" presId="urn:microsoft.com/office/officeart/2005/8/layout/chevron2"/>
    <dgm:cxn modelId="{49EDC50C-F3EF-44F4-852C-8042CC7A88D0}" type="presParOf" srcId="{CD8D72EC-EE58-4323-A37A-A020460DAADB}" destId="{B0ADE282-8362-4B34-9A43-B3CE50918888}" srcOrd="4" destOrd="0" presId="urn:microsoft.com/office/officeart/2005/8/layout/chevron2"/>
    <dgm:cxn modelId="{E77C4B6D-0130-4026-BAC6-52B300A6C50A}" type="presParOf" srcId="{B0ADE282-8362-4B34-9A43-B3CE50918888}" destId="{59996734-6C32-4E7F-8C87-92BCADE1EDC4}" srcOrd="0" destOrd="0" presId="urn:microsoft.com/office/officeart/2005/8/layout/chevron2"/>
    <dgm:cxn modelId="{04AEE7BE-9F9F-40E5-912D-CD584B4CA611}" type="presParOf" srcId="{B0ADE282-8362-4B34-9A43-B3CE50918888}" destId="{5B567FED-21E3-469F-81DB-852FEF3E8280}" srcOrd="1" destOrd="0" presId="urn:microsoft.com/office/officeart/2005/8/layout/chevron2"/>
    <dgm:cxn modelId="{560C398A-7C63-45DB-BF5A-088ADD04041A}" type="presParOf" srcId="{CD8D72EC-EE58-4323-A37A-A020460DAADB}" destId="{E53EF954-77EB-49CC-90DC-A65E4AACBDBD}" srcOrd="5" destOrd="0" presId="urn:microsoft.com/office/officeart/2005/8/layout/chevron2"/>
    <dgm:cxn modelId="{754EACA3-2C95-4738-B2EF-07D7B968F279}" type="presParOf" srcId="{CD8D72EC-EE58-4323-A37A-A020460DAADB}" destId="{1D1E6E79-5A43-41EB-BB40-DD05A5F15BB2}" srcOrd="6" destOrd="0" presId="urn:microsoft.com/office/officeart/2005/8/layout/chevron2"/>
    <dgm:cxn modelId="{03F21CE0-F298-413E-B4D4-5AAFC895D743}" type="presParOf" srcId="{1D1E6E79-5A43-41EB-BB40-DD05A5F15BB2}" destId="{29AB3ADD-D69E-47CE-99D6-97E42823C8FC}" srcOrd="0" destOrd="0" presId="urn:microsoft.com/office/officeart/2005/8/layout/chevron2"/>
    <dgm:cxn modelId="{D9BAD049-39C7-47D0-AC2C-B847FF5B13EC}" type="presParOf" srcId="{1D1E6E79-5A43-41EB-BB40-DD05A5F15BB2}" destId="{23023185-F0B7-4797-9A68-F5B3D5AC0B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8ABE5-A29E-4EBA-BFCC-5A09ECD48A4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315AB0-B570-4F98-9B92-19A1A43E5D67}">
      <dgm:prSet phldrT="[Текст]"/>
      <dgm:spPr/>
      <dgm:t>
        <a:bodyPr/>
        <a:lstStyle/>
        <a:p>
          <a:pPr algn="ctr"/>
          <a:r>
            <a:rPr lang="ru-RU" sz="2000" b="1" dirty="0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000" b="1" dirty="0">
            <a:solidFill>
              <a:srgbClr val="735DA8"/>
            </a:solidFill>
          </a:endParaRPr>
        </a:p>
      </dgm:t>
    </dgm:pt>
    <dgm:pt modelId="{87E3CBCC-6B0B-4D37-94A8-A343F71E5FD1}" type="parTrans" cxnId="{CA68CAF5-3FE9-41E7-982F-F88006B9B5A4}">
      <dgm:prSet/>
      <dgm:spPr/>
      <dgm:t>
        <a:bodyPr/>
        <a:lstStyle/>
        <a:p>
          <a:endParaRPr lang="ru-RU" sz="2000"/>
        </a:p>
      </dgm:t>
    </dgm:pt>
    <dgm:pt modelId="{58D4363B-9956-42BB-B672-678311BA05AB}" type="sibTrans" cxnId="{CA68CAF5-3FE9-41E7-982F-F88006B9B5A4}">
      <dgm:prSet/>
      <dgm:spPr/>
      <dgm:t>
        <a:bodyPr/>
        <a:lstStyle/>
        <a:p>
          <a:endParaRPr lang="ru-RU" sz="2000"/>
        </a:p>
      </dgm:t>
    </dgm:pt>
    <dgm:pt modelId="{2757E2E6-CD93-434D-BAA4-542249B35A74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Начало заездов участников СВО в реабилитационные центры СФР -  январь 2025 года</a:t>
          </a:r>
          <a:endParaRPr lang="ru-RU" sz="2400" b="1" dirty="0">
            <a:solidFill>
              <a:srgbClr val="002060"/>
            </a:solidFill>
          </a:endParaRPr>
        </a:p>
      </dgm:t>
    </dgm:pt>
    <dgm:pt modelId="{3692D5E9-ED26-4D55-8D09-5A62C16003D0}" type="parTrans" cxnId="{A3FCACE7-42BA-4273-A4FD-05A7342E1359}">
      <dgm:prSet/>
      <dgm:spPr/>
      <dgm:t>
        <a:bodyPr/>
        <a:lstStyle/>
        <a:p>
          <a:endParaRPr lang="ru-RU" sz="2000"/>
        </a:p>
      </dgm:t>
    </dgm:pt>
    <dgm:pt modelId="{2B837738-68E2-4AA9-B27D-875795D8A0C1}" type="sibTrans" cxnId="{A3FCACE7-42BA-4273-A4FD-05A7342E1359}">
      <dgm:prSet/>
      <dgm:spPr/>
      <dgm:t>
        <a:bodyPr/>
        <a:lstStyle/>
        <a:p>
          <a:endParaRPr lang="ru-RU" sz="2000"/>
        </a:p>
      </dgm:t>
    </dgm:pt>
    <dgm:pt modelId="{656A15F5-E543-4F7B-99F6-8D74D448E854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Длительность медицинской реабилитации  -  определяется медицинскими показаниями </a:t>
          </a:r>
          <a:r>
            <a:rPr lang="ru-RU" sz="2400" b="1" dirty="0" smtClean="0">
              <a:solidFill>
                <a:srgbClr val="00B050"/>
              </a:solidFill>
            </a:rPr>
            <a:t>(неоднократно в течение календарного года)</a:t>
          </a:r>
        </a:p>
        <a:p>
          <a:pPr algn="just"/>
          <a:r>
            <a:rPr lang="ru-RU" sz="2400" b="1" dirty="0" smtClean="0">
              <a:solidFill>
                <a:srgbClr val="002060"/>
              </a:solidFill>
            </a:rPr>
            <a:t>длительность </a:t>
          </a:r>
          <a:r>
            <a:rPr lang="ru-RU" sz="2400" b="1" dirty="0" err="1" smtClean="0">
              <a:solidFill>
                <a:srgbClr val="002060"/>
              </a:solidFill>
            </a:rPr>
            <a:t>санаторно</a:t>
          </a:r>
          <a:r>
            <a:rPr lang="ru-RU" sz="2400" b="1" dirty="0" smtClean="0">
              <a:solidFill>
                <a:srgbClr val="002060"/>
              </a:solidFill>
            </a:rPr>
            <a:t> - курортного лечения – не более 21 дня                                       </a:t>
          </a:r>
          <a:r>
            <a:rPr lang="ru-RU" sz="2400" b="1" dirty="0" smtClean="0">
              <a:solidFill>
                <a:srgbClr val="00B050"/>
              </a:solidFill>
            </a:rPr>
            <a:t>(однократно, не более 1 раза в течение календарного года)</a:t>
          </a:r>
          <a:endParaRPr lang="ru-RU" sz="2400" b="1" dirty="0">
            <a:solidFill>
              <a:srgbClr val="00B050"/>
            </a:solidFill>
          </a:endParaRPr>
        </a:p>
      </dgm:t>
    </dgm:pt>
    <dgm:pt modelId="{F38182B8-128F-4299-91D4-71BB9679F054}" type="parTrans" cxnId="{65D7AC8A-3F3A-48FA-BD80-FB8B4A0A5A62}">
      <dgm:prSet/>
      <dgm:spPr/>
      <dgm:t>
        <a:bodyPr/>
        <a:lstStyle/>
        <a:p>
          <a:endParaRPr lang="ru-RU" sz="2000"/>
        </a:p>
      </dgm:t>
    </dgm:pt>
    <dgm:pt modelId="{7D30543B-93DB-43A5-800C-785AA90B7E84}" type="sibTrans" cxnId="{65D7AC8A-3F3A-48FA-BD80-FB8B4A0A5A62}">
      <dgm:prSet/>
      <dgm:spPr/>
      <dgm:t>
        <a:bodyPr/>
        <a:lstStyle/>
        <a:p>
          <a:endParaRPr lang="ru-RU" sz="2000"/>
        </a:p>
      </dgm:t>
    </dgm:pt>
    <dgm:pt modelId="{1546AF37-9002-45E4-9B8E-7C7337FB8234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rgbClr val="002060"/>
              </a:solidFill>
            </a:rPr>
            <a:t>Наличие </a:t>
          </a:r>
          <a:r>
            <a:rPr lang="ru-RU" sz="2400" b="1" dirty="0" smtClean="0">
              <a:solidFill>
                <a:srgbClr val="002060"/>
              </a:solidFill>
            </a:rPr>
            <a:t>компенсации затрат на проезд, осуществленных участником СВО</a:t>
          </a:r>
          <a:endParaRPr lang="ru-RU" sz="2400" b="1" dirty="0">
            <a:solidFill>
              <a:srgbClr val="002060"/>
            </a:solidFill>
          </a:endParaRPr>
        </a:p>
      </dgm:t>
    </dgm:pt>
    <dgm:pt modelId="{FBE79929-A009-45EF-B334-C0464172483D}" type="parTrans" cxnId="{ACC594C6-9421-4F8D-9A57-DEE2EF01661E}">
      <dgm:prSet/>
      <dgm:spPr/>
      <dgm:t>
        <a:bodyPr/>
        <a:lstStyle/>
        <a:p>
          <a:endParaRPr lang="ru-RU" sz="2000"/>
        </a:p>
      </dgm:t>
    </dgm:pt>
    <dgm:pt modelId="{4D51D4F6-2EEB-4CB4-8603-71354C903D53}" type="sibTrans" cxnId="{ACC594C6-9421-4F8D-9A57-DEE2EF01661E}">
      <dgm:prSet/>
      <dgm:spPr/>
      <dgm:t>
        <a:bodyPr/>
        <a:lstStyle/>
        <a:p>
          <a:endParaRPr lang="ru-RU" sz="2000"/>
        </a:p>
      </dgm:t>
    </dgm:pt>
    <dgm:pt modelId="{93EF8517-CF8D-4470-8E82-B1192F59755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B050"/>
              </a:solidFill>
            </a:rPr>
            <a:t>Внеочередное право имеют:</a:t>
          </a:r>
          <a:endParaRPr lang="ru-RU" sz="2400" b="1" dirty="0">
            <a:solidFill>
              <a:srgbClr val="00B050"/>
            </a:solidFill>
          </a:endParaRPr>
        </a:p>
      </dgm:t>
    </dgm:pt>
    <dgm:pt modelId="{4254FC41-43EC-4E41-9D3E-32F91D345AE0}" type="parTrans" cxnId="{18169D6F-F3BB-4458-8234-EC93491B051B}">
      <dgm:prSet/>
      <dgm:spPr/>
      <dgm:t>
        <a:bodyPr/>
        <a:lstStyle/>
        <a:p>
          <a:endParaRPr lang="ru-RU" sz="2000"/>
        </a:p>
      </dgm:t>
    </dgm:pt>
    <dgm:pt modelId="{8D23F7C5-C528-466C-A2BD-B151495B2673}" type="sibTrans" cxnId="{18169D6F-F3BB-4458-8234-EC93491B051B}">
      <dgm:prSet/>
      <dgm:spPr/>
      <dgm:t>
        <a:bodyPr/>
        <a:lstStyle/>
        <a:p>
          <a:endParaRPr lang="ru-RU" sz="2000"/>
        </a:p>
      </dgm:t>
    </dgm:pt>
    <dgm:pt modelId="{1CFFA7B8-A4ED-452A-A152-D7039BCC173B}">
      <dgm:prSet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</a:rPr>
            <a:t>Снятие участника СВО с учета по предоставлению путевки на санаторно-курортное лечение в рамках Федерального закона от 17 июля 1999 года № 178-ФЗ, в случае его согласия на прохождение санаторно-курортного лечения в центрах реабилитации СФР-                                             не предусмотрено</a:t>
          </a:r>
          <a:endParaRPr lang="ru-RU" sz="2400" b="1" dirty="0">
            <a:solidFill>
              <a:srgbClr val="002060"/>
            </a:solidFill>
          </a:endParaRPr>
        </a:p>
      </dgm:t>
    </dgm:pt>
    <dgm:pt modelId="{4FD09494-FDD4-41F1-AEA4-76C894821F61}" type="parTrans" cxnId="{0209ECC2-A2C9-4B9F-9B6D-DFF78CF0F050}">
      <dgm:prSet/>
      <dgm:spPr/>
      <dgm:t>
        <a:bodyPr/>
        <a:lstStyle/>
        <a:p>
          <a:endParaRPr lang="ru-RU" sz="2000"/>
        </a:p>
      </dgm:t>
    </dgm:pt>
    <dgm:pt modelId="{20D9F059-2902-4592-AE9D-A382E7FCE8EC}" type="sibTrans" cxnId="{0209ECC2-A2C9-4B9F-9B6D-DFF78CF0F050}">
      <dgm:prSet/>
      <dgm:spPr/>
      <dgm:t>
        <a:bodyPr/>
        <a:lstStyle/>
        <a:p>
          <a:endParaRPr lang="ru-RU" sz="2000"/>
        </a:p>
      </dgm:t>
    </dgm:pt>
    <dgm:pt modelId="{38F9F56D-185D-43A3-9664-D30ABBFB365A}">
      <dgm:prSet custT="1"/>
      <dgm:spPr/>
      <dgm:t>
        <a:bodyPr/>
        <a:lstStyle/>
        <a:p>
          <a:r>
            <a:rPr lang="ru-RU" sz="2400" b="1" dirty="0" smtClean="0"/>
            <a:t>-           </a:t>
          </a:r>
          <a:r>
            <a:rPr lang="ru-RU" sz="2400" b="1" dirty="0" smtClean="0">
              <a:solidFill>
                <a:srgbClr val="C00000"/>
              </a:solidFill>
            </a:rPr>
            <a:t>инвалиды </a:t>
          </a:r>
          <a:r>
            <a:rPr lang="en-US" sz="2400" b="1" dirty="0" smtClean="0">
              <a:solidFill>
                <a:srgbClr val="C00000"/>
              </a:solidFill>
            </a:rPr>
            <a:t>I </a:t>
          </a:r>
          <a:r>
            <a:rPr lang="ru-RU" sz="2400" b="1" dirty="0" smtClean="0">
              <a:solidFill>
                <a:srgbClr val="C00000"/>
              </a:solidFill>
            </a:rPr>
            <a:t>группы</a:t>
          </a:r>
          <a:endParaRPr lang="ru-RU" sz="2400" b="1" dirty="0">
            <a:solidFill>
              <a:srgbClr val="C00000"/>
            </a:solidFill>
          </a:endParaRPr>
        </a:p>
      </dgm:t>
    </dgm:pt>
    <dgm:pt modelId="{85186D9E-D56A-4F5F-A2AA-17F699CAAC69}" type="sibTrans" cxnId="{90D36368-EFD3-40FA-8862-82EDD6EAE9BB}">
      <dgm:prSet/>
      <dgm:spPr/>
      <dgm:t>
        <a:bodyPr/>
        <a:lstStyle/>
        <a:p>
          <a:endParaRPr lang="ru-RU" sz="2000"/>
        </a:p>
      </dgm:t>
    </dgm:pt>
    <dgm:pt modelId="{1F7EEADE-63D7-4990-84AC-88E63ADF4C5A}" type="parTrans" cxnId="{90D36368-EFD3-40FA-8862-82EDD6EAE9BB}">
      <dgm:prSet/>
      <dgm:spPr/>
      <dgm:t>
        <a:bodyPr/>
        <a:lstStyle/>
        <a:p>
          <a:endParaRPr lang="ru-RU" sz="2000"/>
        </a:p>
      </dgm:t>
    </dgm:pt>
    <dgm:pt modelId="{2367D46F-D561-4EB5-9806-B169CD6FF4BE}">
      <dgm:prSet custT="1"/>
      <dgm:spPr/>
      <dgm:t>
        <a:bodyPr/>
        <a:lstStyle/>
        <a:p>
          <a:pPr algn="ctr"/>
          <a:r>
            <a:rPr lang="ru-RU" sz="2400" b="1" dirty="0" smtClean="0"/>
            <a:t>-          </a:t>
          </a:r>
          <a:r>
            <a:rPr lang="ru-RU" sz="2400" b="1" dirty="0" smtClean="0">
              <a:solidFill>
                <a:srgbClr val="C00000"/>
              </a:solidFill>
            </a:rPr>
            <a:t>участники СВО, удостоенные звания              Героя Российской Федерации;</a:t>
          </a:r>
          <a:endParaRPr lang="ru-RU" sz="2400" b="1" dirty="0">
            <a:solidFill>
              <a:srgbClr val="C00000"/>
            </a:solidFill>
          </a:endParaRPr>
        </a:p>
      </dgm:t>
    </dgm:pt>
    <dgm:pt modelId="{EC978FD4-1DCB-4EC1-AE98-00876B667814}" type="sibTrans" cxnId="{EECD06A3-44ED-469F-83E2-FA93072F5948}">
      <dgm:prSet/>
      <dgm:spPr/>
      <dgm:t>
        <a:bodyPr/>
        <a:lstStyle/>
        <a:p>
          <a:endParaRPr lang="ru-RU" sz="2000"/>
        </a:p>
      </dgm:t>
    </dgm:pt>
    <dgm:pt modelId="{35C9FB85-A4A2-4832-802C-9C9446EE79F6}" type="parTrans" cxnId="{EECD06A3-44ED-469F-83E2-FA93072F5948}">
      <dgm:prSet/>
      <dgm:spPr/>
      <dgm:t>
        <a:bodyPr/>
        <a:lstStyle/>
        <a:p>
          <a:endParaRPr lang="ru-RU" sz="2000"/>
        </a:p>
      </dgm:t>
    </dgm:pt>
    <dgm:pt modelId="{91FC6F13-67B4-4144-A97D-6265559DBBB1}" type="pres">
      <dgm:prSet presAssocID="{7828ABE5-A29E-4EBA-BFCC-5A09ECD48A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66243-B4C2-4B38-BA78-C3A0F09C4F76}" type="pres">
      <dgm:prSet presAssocID="{82315AB0-B570-4F98-9B92-19A1A43E5D67}" presName="thickLine" presStyleLbl="alignNode1" presStyleIdx="0" presStyleCnt="1"/>
      <dgm:spPr/>
    </dgm:pt>
    <dgm:pt modelId="{C81BE7EA-D3DC-4A40-9D10-3CC60B4F0033}" type="pres">
      <dgm:prSet presAssocID="{82315AB0-B570-4F98-9B92-19A1A43E5D67}" presName="horz1" presStyleCnt="0"/>
      <dgm:spPr/>
    </dgm:pt>
    <dgm:pt modelId="{0D4F2BAA-10EB-44D6-A45C-BE488F5A9C8B}" type="pres">
      <dgm:prSet presAssocID="{82315AB0-B570-4F98-9B92-19A1A43E5D67}" presName="tx1" presStyleLbl="revTx" presStyleIdx="0" presStyleCnt="8"/>
      <dgm:spPr/>
      <dgm:t>
        <a:bodyPr/>
        <a:lstStyle/>
        <a:p>
          <a:endParaRPr lang="ru-RU"/>
        </a:p>
      </dgm:t>
    </dgm:pt>
    <dgm:pt modelId="{43C8C319-8D2F-49E9-9F14-42FE23289979}" type="pres">
      <dgm:prSet presAssocID="{82315AB0-B570-4F98-9B92-19A1A43E5D67}" presName="vert1" presStyleCnt="0"/>
      <dgm:spPr/>
    </dgm:pt>
    <dgm:pt modelId="{21964882-76FD-4B60-A8A7-69C7F0110B0C}" type="pres">
      <dgm:prSet presAssocID="{2757E2E6-CD93-434D-BAA4-542249B35A74}" presName="vertSpace2a" presStyleCnt="0"/>
      <dgm:spPr/>
    </dgm:pt>
    <dgm:pt modelId="{D8F9AED4-FB42-43C6-8D4D-6EEC8B0B7972}" type="pres">
      <dgm:prSet presAssocID="{2757E2E6-CD93-434D-BAA4-542249B35A74}" presName="horz2" presStyleCnt="0"/>
      <dgm:spPr/>
    </dgm:pt>
    <dgm:pt modelId="{F479D724-85C1-4A78-BA89-78F9A661C724}" type="pres">
      <dgm:prSet presAssocID="{2757E2E6-CD93-434D-BAA4-542249B35A74}" presName="horzSpace2" presStyleCnt="0"/>
      <dgm:spPr/>
    </dgm:pt>
    <dgm:pt modelId="{DA89AC59-7558-424C-B8AB-E18C0C34FC15}" type="pres">
      <dgm:prSet presAssocID="{2757E2E6-CD93-434D-BAA4-542249B35A74}" presName="tx2" presStyleLbl="revTx" presStyleIdx="1" presStyleCnt="8" custScaleX="196257" custScaleY="34530" custLinFactNeighborY="3125"/>
      <dgm:spPr/>
      <dgm:t>
        <a:bodyPr/>
        <a:lstStyle/>
        <a:p>
          <a:endParaRPr lang="ru-RU"/>
        </a:p>
      </dgm:t>
    </dgm:pt>
    <dgm:pt modelId="{641D1BA2-6962-48D8-A2A9-1441E8EC519A}" type="pres">
      <dgm:prSet presAssocID="{2757E2E6-CD93-434D-BAA4-542249B35A74}" presName="vert2" presStyleCnt="0"/>
      <dgm:spPr/>
    </dgm:pt>
    <dgm:pt modelId="{A3F5E0AE-B250-4295-84E1-5A9BA30961BC}" type="pres">
      <dgm:prSet presAssocID="{2757E2E6-CD93-434D-BAA4-542249B35A74}" presName="thinLine2b" presStyleLbl="callout" presStyleIdx="0" presStyleCnt="6" custLinFactY="400000" custLinFactNeighborX="-19" custLinFactNeighborY="454052"/>
      <dgm:spPr/>
    </dgm:pt>
    <dgm:pt modelId="{A15F323F-7F60-4E37-90E2-FEC3398603E0}" type="pres">
      <dgm:prSet presAssocID="{2757E2E6-CD93-434D-BAA4-542249B35A74}" presName="vertSpace2b" presStyleCnt="0"/>
      <dgm:spPr/>
    </dgm:pt>
    <dgm:pt modelId="{01E3A975-C075-495F-98D7-27C765A0BBF5}" type="pres">
      <dgm:prSet presAssocID="{656A15F5-E543-4F7B-99F6-8D74D448E854}" presName="horz2" presStyleCnt="0"/>
      <dgm:spPr/>
    </dgm:pt>
    <dgm:pt modelId="{C2FC2AEF-C1AA-41DD-82FD-A814965B3424}" type="pres">
      <dgm:prSet presAssocID="{656A15F5-E543-4F7B-99F6-8D74D448E854}" presName="horzSpace2" presStyleCnt="0"/>
      <dgm:spPr/>
    </dgm:pt>
    <dgm:pt modelId="{DB407EE8-096D-466E-8546-8C4BEFFE861C}" type="pres">
      <dgm:prSet presAssocID="{656A15F5-E543-4F7B-99F6-8D74D448E854}" presName="tx2" presStyleLbl="revTx" presStyleIdx="2" presStyleCnt="8" custScaleX="199248" custScaleY="155223" custLinFactNeighborY="48524"/>
      <dgm:spPr/>
      <dgm:t>
        <a:bodyPr/>
        <a:lstStyle/>
        <a:p>
          <a:endParaRPr lang="ru-RU"/>
        </a:p>
      </dgm:t>
    </dgm:pt>
    <dgm:pt modelId="{90FF30CF-C1B8-43AC-B506-9C1661574691}" type="pres">
      <dgm:prSet presAssocID="{656A15F5-E543-4F7B-99F6-8D74D448E854}" presName="vert2" presStyleCnt="0"/>
      <dgm:spPr/>
    </dgm:pt>
    <dgm:pt modelId="{F38DE539-4585-4458-9DBE-00E1CA0EF50D}" type="pres">
      <dgm:prSet presAssocID="{656A15F5-E543-4F7B-99F6-8D74D448E854}" presName="thinLine2b" presStyleLbl="callout" presStyleIdx="1" presStyleCnt="6" custLinFactY="420674" custLinFactNeighborX="833" custLinFactNeighborY="500000"/>
      <dgm:spPr/>
    </dgm:pt>
    <dgm:pt modelId="{9321F4F1-57B0-4EDA-9D58-19FC75B9B160}" type="pres">
      <dgm:prSet presAssocID="{656A15F5-E543-4F7B-99F6-8D74D448E854}" presName="vertSpace2b" presStyleCnt="0"/>
      <dgm:spPr/>
    </dgm:pt>
    <dgm:pt modelId="{B9D0941A-3BDF-47E7-AA47-6A57F18AC846}" type="pres">
      <dgm:prSet presAssocID="{1546AF37-9002-45E4-9B8E-7C7337FB8234}" presName="horz2" presStyleCnt="0"/>
      <dgm:spPr/>
    </dgm:pt>
    <dgm:pt modelId="{D5246102-8051-4DA3-8A62-AAC21F175352}" type="pres">
      <dgm:prSet presAssocID="{1546AF37-9002-45E4-9B8E-7C7337FB8234}" presName="horzSpace2" presStyleCnt="0"/>
      <dgm:spPr/>
    </dgm:pt>
    <dgm:pt modelId="{EDE19044-6C52-44DE-AD0F-1486ADEC8F27}" type="pres">
      <dgm:prSet presAssocID="{1546AF37-9002-45E4-9B8E-7C7337FB8234}" presName="tx2" presStyleLbl="revTx" presStyleIdx="3" presStyleCnt="8" custScaleX="201477" custLinFactNeighborX="-68" custLinFactNeighborY="46537"/>
      <dgm:spPr/>
      <dgm:t>
        <a:bodyPr/>
        <a:lstStyle/>
        <a:p>
          <a:endParaRPr lang="ru-RU"/>
        </a:p>
      </dgm:t>
    </dgm:pt>
    <dgm:pt modelId="{0482FC0D-FC6B-4756-8CD6-5855D8B9DB8E}" type="pres">
      <dgm:prSet presAssocID="{1546AF37-9002-45E4-9B8E-7C7337FB8234}" presName="vert2" presStyleCnt="0"/>
      <dgm:spPr/>
    </dgm:pt>
    <dgm:pt modelId="{ACC1BBAD-CC2D-48EC-93CF-1ABF610C0806}" type="pres">
      <dgm:prSet presAssocID="{1546AF37-9002-45E4-9B8E-7C7337FB8234}" presName="thinLine2b" presStyleLbl="callout" presStyleIdx="2" presStyleCnt="6"/>
      <dgm:spPr/>
    </dgm:pt>
    <dgm:pt modelId="{EC9E6BA1-DF03-409B-A83A-DB1DDA8C607E}" type="pres">
      <dgm:prSet presAssocID="{1546AF37-9002-45E4-9B8E-7C7337FB8234}" presName="vertSpace2b" presStyleCnt="0"/>
      <dgm:spPr/>
    </dgm:pt>
    <dgm:pt modelId="{969C2858-46EF-4A02-97DA-D871E247C215}" type="pres">
      <dgm:prSet presAssocID="{93EF8517-CF8D-4470-8E82-B1192F59755D}" presName="horz2" presStyleCnt="0"/>
      <dgm:spPr/>
    </dgm:pt>
    <dgm:pt modelId="{82D1C8B1-2060-4FC5-AEA4-0796DCD9B2D7}" type="pres">
      <dgm:prSet presAssocID="{93EF8517-CF8D-4470-8E82-B1192F59755D}" presName="horzSpace2" presStyleCnt="0"/>
      <dgm:spPr/>
    </dgm:pt>
    <dgm:pt modelId="{8AE49542-8A02-43FF-8C41-7570B90AB899}" type="pres">
      <dgm:prSet presAssocID="{93EF8517-CF8D-4470-8E82-B1192F59755D}" presName="tx2" presStyleLbl="revTx" presStyleIdx="4" presStyleCnt="8" custLinFactNeighborY="3125"/>
      <dgm:spPr/>
      <dgm:t>
        <a:bodyPr/>
        <a:lstStyle/>
        <a:p>
          <a:endParaRPr lang="ru-RU"/>
        </a:p>
      </dgm:t>
    </dgm:pt>
    <dgm:pt modelId="{ED822959-2C09-40F0-A210-74C870E63B1A}" type="pres">
      <dgm:prSet presAssocID="{93EF8517-CF8D-4470-8E82-B1192F59755D}" presName="vert2" presStyleCnt="0"/>
      <dgm:spPr/>
    </dgm:pt>
    <dgm:pt modelId="{BFE379F6-4EE1-492C-AA70-0C9F614DFE87}" type="pres">
      <dgm:prSet presAssocID="{2367D46F-D561-4EB5-9806-B169CD6FF4BE}" presName="horz3" presStyleCnt="0"/>
      <dgm:spPr/>
    </dgm:pt>
    <dgm:pt modelId="{AF2B2D15-9DB3-49F1-BD24-D947253390B9}" type="pres">
      <dgm:prSet presAssocID="{2367D46F-D561-4EB5-9806-B169CD6FF4BE}" presName="horzSpace3" presStyleCnt="0"/>
      <dgm:spPr/>
    </dgm:pt>
    <dgm:pt modelId="{C5A7CFEB-9CDB-46DA-B51A-43661AFE633E}" type="pres">
      <dgm:prSet presAssocID="{2367D46F-D561-4EB5-9806-B169CD6FF4BE}" presName="tx3" presStyleLbl="revTx" presStyleIdx="5" presStyleCnt="8" custLinFactNeighborY="-26336"/>
      <dgm:spPr/>
      <dgm:t>
        <a:bodyPr/>
        <a:lstStyle/>
        <a:p>
          <a:endParaRPr lang="ru-RU"/>
        </a:p>
      </dgm:t>
    </dgm:pt>
    <dgm:pt modelId="{73811B6A-B970-40A7-95E5-D8955752DE37}" type="pres">
      <dgm:prSet presAssocID="{2367D46F-D561-4EB5-9806-B169CD6FF4BE}" presName="vert3" presStyleCnt="0"/>
      <dgm:spPr/>
    </dgm:pt>
    <dgm:pt modelId="{37E85EFF-852D-4C98-BEF5-C556C9CBFF26}" type="pres">
      <dgm:prSet presAssocID="{EC978FD4-1DCB-4EC1-AE98-00876B667814}" presName="thinLine3" presStyleLbl="callout" presStyleIdx="3" presStyleCnt="6"/>
      <dgm:spPr>
        <a:ln>
          <a:solidFill>
            <a:schemeClr val="bg1"/>
          </a:solidFill>
        </a:ln>
      </dgm:spPr>
    </dgm:pt>
    <dgm:pt modelId="{D61318B3-B7DB-4C48-B433-823D8584157E}" type="pres">
      <dgm:prSet presAssocID="{38F9F56D-185D-43A3-9664-D30ABBFB365A}" presName="horz3" presStyleCnt="0"/>
      <dgm:spPr/>
    </dgm:pt>
    <dgm:pt modelId="{C3A88465-84CF-4AB8-83DF-F3532C4B1AAE}" type="pres">
      <dgm:prSet presAssocID="{38F9F56D-185D-43A3-9664-D30ABBFB365A}" presName="horzSpace3" presStyleCnt="0"/>
      <dgm:spPr/>
    </dgm:pt>
    <dgm:pt modelId="{16B01D64-11BD-4A54-9427-9EB360DA7D2E}" type="pres">
      <dgm:prSet presAssocID="{38F9F56D-185D-43A3-9664-D30ABBFB365A}" presName="tx3" presStyleLbl="revTx" presStyleIdx="6" presStyleCnt="8" custLinFactNeighborY="-7797"/>
      <dgm:spPr/>
      <dgm:t>
        <a:bodyPr/>
        <a:lstStyle/>
        <a:p>
          <a:endParaRPr lang="ru-RU"/>
        </a:p>
      </dgm:t>
    </dgm:pt>
    <dgm:pt modelId="{F87F6F9D-C54A-476A-88D1-0EC31189B43C}" type="pres">
      <dgm:prSet presAssocID="{38F9F56D-185D-43A3-9664-D30ABBFB365A}" presName="vert3" presStyleCnt="0"/>
      <dgm:spPr/>
    </dgm:pt>
    <dgm:pt modelId="{ABB0522D-0FDC-437C-88F7-37733E9FEECC}" type="pres">
      <dgm:prSet presAssocID="{93EF8517-CF8D-4470-8E82-B1192F59755D}" presName="thinLine2b" presStyleLbl="callout" presStyleIdx="4" presStyleCnt="6" custLinFactY="-200000" custLinFactNeighborX="754" custLinFactNeighborY="-275884"/>
      <dgm:spPr/>
    </dgm:pt>
    <dgm:pt modelId="{54EA7E5D-321A-49BA-9EE1-21164BB12FE0}" type="pres">
      <dgm:prSet presAssocID="{93EF8517-CF8D-4470-8E82-B1192F59755D}" presName="vertSpace2b" presStyleCnt="0"/>
      <dgm:spPr/>
    </dgm:pt>
    <dgm:pt modelId="{FFC26F81-74AA-46A3-A662-3A2058767BE5}" type="pres">
      <dgm:prSet presAssocID="{1CFFA7B8-A4ED-452A-A152-D7039BCC173B}" presName="horz2" presStyleCnt="0"/>
      <dgm:spPr/>
    </dgm:pt>
    <dgm:pt modelId="{52A2DD50-5793-4067-A718-BDD2C1306C39}" type="pres">
      <dgm:prSet presAssocID="{1CFFA7B8-A4ED-452A-A152-D7039BCC173B}" presName="horzSpace2" presStyleCnt="0"/>
      <dgm:spPr/>
    </dgm:pt>
    <dgm:pt modelId="{BDEB857F-125A-4094-B3AA-5779A79410F6}" type="pres">
      <dgm:prSet presAssocID="{1CFFA7B8-A4ED-452A-A152-D7039BCC173B}" presName="tx2" presStyleLbl="revTx" presStyleIdx="7" presStyleCnt="8" custScaleX="209639" custLinFactNeighborX="-930" custLinFactNeighborY="-23217"/>
      <dgm:spPr/>
      <dgm:t>
        <a:bodyPr/>
        <a:lstStyle/>
        <a:p>
          <a:endParaRPr lang="ru-RU"/>
        </a:p>
      </dgm:t>
    </dgm:pt>
    <dgm:pt modelId="{FFEEC578-355D-4E07-81ED-083964887808}" type="pres">
      <dgm:prSet presAssocID="{1CFFA7B8-A4ED-452A-A152-D7039BCC173B}" presName="vert2" presStyleCnt="0"/>
      <dgm:spPr/>
    </dgm:pt>
    <dgm:pt modelId="{798F6131-343A-4DA1-9ED1-A4C21936B7ED}" type="pres">
      <dgm:prSet presAssocID="{1CFFA7B8-A4ED-452A-A152-D7039BCC173B}" presName="thinLine2b" presStyleLbl="callout" presStyleIdx="5" presStyleCnt="6"/>
      <dgm:spPr/>
    </dgm:pt>
    <dgm:pt modelId="{B7051102-F121-4D4D-B246-F11586AEC78C}" type="pres">
      <dgm:prSet presAssocID="{1CFFA7B8-A4ED-452A-A152-D7039BCC173B}" presName="vertSpace2b" presStyleCnt="0"/>
      <dgm:spPr/>
    </dgm:pt>
  </dgm:ptLst>
  <dgm:cxnLst>
    <dgm:cxn modelId="{EECD06A3-44ED-469F-83E2-FA93072F5948}" srcId="{93EF8517-CF8D-4470-8E82-B1192F59755D}" destId="{2367D46F-D561-4EB5-9806-B169CD6FF4BE}" srcOrd="0" destOrd="0" parTransId="{35C9FB85-A4A2-4832-802C-9C9446EE79F6}" sibTransId="{EC978FD4-1DCB-4EC1-AE98-00876B667814}"/>
    <dgm:cxn modelId="{4CD464F8-24EA-4C34-A2A3-170662BE5631}" type="presOf" srcId="{1546AF37-9002-45E4-9B8E-7C7337FB8234}" destId="{EDE19044-6C52-44DE-AD0F-1486ADEC8F27}" srcOrd="0" destOrd="0" presId="urn:microsoft.com/office/officeart/2008/layout/LinedList"/>
    <dgm:cxn modelId="{C29FD5D3-5824-43AB-A9FA-76A893957AA7}" type="presOf" srcId="{93EF8517-CF8D-4470-8E82-B1192F59755D}" destId="{8AE49542-8A02-43FF-8C41-7570B90AB899}" srcOrd="0" destOrd="0" presId="urn:microsoft.com/office/officeart/2008/layout/LinedList"/>
    <dgm:cxn modelId="{18169D6F-F3BB-4458-8234-EC93491B051B}" srcId="{82315AB0-B570-4F98-9B92-19A1A43E5D67}" destId="{93EF8517-CF8D-4470-8E82-B1192F59755D}" srcOrd="3" destOrd="0" parTransId="{4254FC41-43EC-4E41-9D3E-32F91D345AE0}" sibTransId="{8D23F7C5-C528-466C-A2BD-B151495B2673}"/>
    <dgm:cxn modelId="{CA68CAF5-3FE9-41E7-982F-F88006B9B5A4}" srcId="{7828ABE5-A29E-4EBA-BFCC-5A09ECD48A41}" destId="{82315AB0-B570-4F98-9B92-19A1A43E5D67}" srcOrd="0" destOrd="0" parTransId="{87E3CBCC-6B0B-4D37-94A8-A343F71E5FD1}" sibTransId="{58D4363B-9956-42BB-B672-678311BA05AB}"/>
    <dgm:cxn modelId="{A3FCACE7-42BA-4273-A4FD-05A7342E1359}" srcId="{82315AB0-B570-4F98-9B92-19A1A43E5D67}" destId="{2757E2E6-CD93-434D-BAA4-542249B35A74}" srcOrd="0" destOrd="0" parTransId="{3692D5E9-ED26-4D55-8D09-5A62C16003D0}" sibTransId="{2B837738-68E2-4AA9-B27D-875795D8A0C1}"/>
    <dgm:cxn modelId="{ACC594C6-9421-4F8D-9A57-DEE2EF01661E}" srcId="{82315AB0-B570-4F98-9B92-19A1A43E5D67}" destId="{1546AF37-9002-45E4-9B8E-7C7337FB8234}" srcOrd="2" destOrd="0" parTransId="{FBE79929-A009-45EF-B334-C0464172483D}" sibTransId="{4D51D4F6-2EEB-4CB4-8603-71354C903D53}"/>
    <dgm:cxn modelId="{B5A9C6A6-55A8-41D4-B57B-6DB56BDBB72F}" type="presOf" srcId="{38F9F56D-185D-43A3-9664-D30ABBFB365A}" destId="{16B01D64-11BD-4A54-9427-9EB360DA7D2E}" srcOrd="0" destOrd="0" presId="urn:microsoft.com/office/officeart/2008/layout/LinedList"/>
    <dgm:cxn modelId="{DC4DA906-38EE-4436-B7FE-E62A488A611C}" type="presOf" srcId="{656A15F5-E543-4F7B-99F6-8D74D448E854}" destId="{DB407EE8-096D-466E-8546-8C4BEFFE861C}" srcOrd="0" destOrd="0" presId="urn:microsoft.com/office/officeart/2008/layout/LinedList"/>
    <dgm:cxn modelId="{43E8E062-7006-403E-AC9B-D74E74C554C5}" type="presOf" srcId="{2367D46F-D561-4EB5-9806-B169CD6FF4BE}" destId="{C5A7CFEB-9CDB-46DA-B51A-43661AFE633E}" srcOrd="0" destOrd="0" presId="urn:microsoft.com/office/officeart/2008/layout/LinedList"/>
    <dgm:cxn modelId="{0209ECC2-A2C9-4B9F-9B6D-DFF78CF0F050}" srcId="{82315AB0-B570-4F98-9B92-19A1A43E5D67}" destId="{1CFFA7B8-A4ED-452A-A152-D7039BCC173B}" srcOrd="4" destOrd="0" parTransId="{4FD09494-FDD4-41F1-AEA4-76C894821F61}" sibTransId="{20D9F059-2902-4592-AE9D-A382E7FCE8EC}"/>
    <dgm:cxn modelId="{65D7AC8A-3F3A-48FA-BD80-FB8B4A0A5A62}" srcId="{82315AB0-B570-4F98-9B92-19A1A43E5D67}" destId="{656A15F5-E543-4F7B-99F6-8D74D448E854}" srcOrd="1" destOrd="0" parTransId="{F38182B8-128F-4299-91D4-71BB9679F054}" sibTransId="{7D30543B-93DB-43A5-800C-785AA90B7E84}"/>
    <dgm:cxn modelId="{0A0CC538-B034-4EE1-82AB-809AA1D2E390}" type="presOf" srcId="{82315AB0-B570-4F98-9B92-19A1A43E5D67}" destId="{0D4F2BAA-10EB-44D6-A45C-BE488F5A9C8B}" srcOrd="0" destOrd="0" presId="urn:microsoft.com/office/officeart/2008/layout/LinedList"/>
    <dgm:cxn modelId="{933E0DA3-87A4-4DAD-A81D-223924A37AF0}" type="presOf" srcId="{2757E2E6-CD93-434D-BAA4-542249B35A74}" destId="{DA89AC59-7558-424C-B8AB-E18C0C34FC15}" srcOrd="0" destOrd="0" presId="urn:microsoft.com/office/officeart/2008/layout/LinedList"/>
    <dgm:cxn modelId="{134FC2FA-7CC2-4717-9B8A-C35AB9C10FC2}" type="presOf" srcId="{7828ABE5-A29E-4EBA-BFCC-5A09ECD48A41}" destId="{91FC6F13-67B4-4144-A97D-6265559DBBB1}" srcOrd="0" destOrd="0" presId="urn:microsoft.com/office/officeart/2008/layout/LinedList"/>
    <dgm:cxn modelId="{617AEA3A-5FEA-42F2-8478-92BB963E5B45}" type="presOf" srcId="{1CFFA7B8-A4ED-452A-A152-D7039BCC173B}" destId="{BDEB857F-125A-4094-B3AA-5779A79410F6}" srcOrd="0" destOrd="0" presId="urn:microsoft.com/office/officeart/2008/layout/LinedList"/>
    <dgm:cxn modelId="{90D36368-EFD3-40FA-8862-82EDD6EAE9BB}" srcId="{93EF8517-CF8D-4470-8E82-B1192F59755D}" destId="{38F9F56D-185D-43A3-9664-D30ABBFB365A}" srcOrd="1" destOrd="0" parTransId="{1F7EEADE-63D7-4990-84AC-88E63ADF4C5A}" sibTransId="{85186D9E-D56A-4F5F-A2AA-17F699CAAC69}"/>
    <dgm:cxn modelId="{57AC1129-9D2E-4C15-83B3-D6980A07C4EA}" type="presParOf" srcId="{91FC6F13-67B4-4144-A97D-6265559DBBB1}" destId="{24966243-B4C2-4B38-BA78-C3A0F09C4F76}" srcOrd="0" destOrd="0" presId="urn:microsoft.com/office/officeart/2008/layout/LinedList"/>
    <dgm:cxn modelId="{AB27F56E-2A94-415E-B542-8C8CAE661EA1}" type="presParOf" srcId="{91FC6F13-67B4-4144-A97D-6265559DBBB1}" destId="{C81BE7EA-D3DC-4A40-9D10-3CC60B4F0033}" srcOrd="1" destOrd="0" presId="urn:microsoft.com/office/officeart/2008/layout/LinedList"/>
    <dgm:cxn modelId="{0D2B2891-3344-4A0D-8A77-457CA1FACB19}" type="presParOf" srcId="{C81BE7EA-D3DC-4A40-9D10-3CC60B4F0033}" destId="{0D4F2BAA-10EB-44D6-A45C-BE488F5A9C8B}" srcOrd="0" destOrd="0" presId="urn:microsoft.com/office/officeart/2008/layout/LinedList"/>
    <dgm:cxn modelId="{87A77E62-1C0B-4545-BFB8-716EB9EF9030}" type="presParOf" srcId="{C81BE7EA-D3DC-4A40-9D10-3CC60B4F0033}" destId="{43C8C319-8D2F-49E9-9F14-42FE23289979}" srcOrd="1" destOrd="0" presId="urn:microsoft.com/office/officeart/2008/layout/LinedList"/>
    <dgm:cxn modelId="{E3B8237C-7818-4A17-A5C4-D362E696C3BE}" type="presParOf" srcId="{43C8C319-8D2F-49E9-9F14-42FE23289979}" destId="{21964882-76FD-4B60-A8A7-69C7F0110B0C}" srcOrd="0" destOrd="0" presId="urn:microsoft.com/office/officeart/2008/layout/LinedList"/>
    <dgm:cxn modelId="{F6E8540B-0B0B-4AB4-BDF0-A10C73875184}" type="presParOf" srcId="{43C8C319-8D2F-49E9-9F14-42FE23289979}" destId="{D8F9AED4-FB42-43C6-8D4D-6EEC8B0B7972}" srcOrd="1" destOrd="0" presId="urn:microsoft.com/office/officeart/2008/layout/LinedList"/>
    <dgm:cxn modelId="{638F1768-9AC8-4AB6-9DAC-4570E08A4A8F}" type="presParOf" srcId="{D8F9AED4-FB42-43C6-8D4D-6EEC8B0B7972}" destId="{F479D724-85C1-4A78-BA89-78F9A661C724}" srcOrd="0" destOrd="0" presId="urn:microsoft.com/office/officeart/2008/layout/LinedList"/>
    <dgm:cxn modelId="{6D17E6BB-FE5F-479B-A74B-567EBB3CE8CC}" type="presParOf" srcId="{D8F9AED4-FB42-43C6-8D4D-6EEC8B0B7972}" destId="{DA89AC59-7558-424C-B8AB-E18C0C34FC15}" srcOrd="1" destOrd="0" presId="urn:microsoft.com/office/officeart/2008/layout/LinedList"/>
    <dgm:cxn modelId="{FCBA8BB3-89FF-427A-9CBF-F04DEE1777A1}" type="presParOf" srcId="{D8F9AED4-FB42-43C6-8D4D-6EEC8B0B7972}" destId="{641D1BA2-6962-48D8-A2A9-1441E8EC519A}" srcOrd="2" destOrd="0" presId="urn:microsoft.com/office/officeart/2008/layout/LinedList"/>
    <dgm:cxn modelId="{5B1E8D6B-CBF2-43E7-8CCE-214CE7CA1E0E}" type="presParOf" srcId="{43C8C319-8D2F-49E9-9F14-42FE23289979}" destId="{A3F5E0AE-B250-4295-84E1-5A9BA30961BC}" srcOrd="2" destOrd="0" presId="urn:microsoft.com/office/officeart/2008/layout/LinedList"/>
    <dgm:cxn modelId="{91050553-3681-4571-9122-A1304C288687}" type="presParOf" srcId="{43C8C319-8D2F-49E9-9F14-42FE23289979}" destId="{A15F323F-7F60-4E37-90E2-FEC3398603E0}" srcOrd="3" destOrd="0" presId="urn:microsoft.com/office/officeart/2008/layout/LinedList"/>
    <dgm:cxn modelId="{7A33061C-A457-46C9-A422-AD008388F4F1}" type="presParOf" srcId="{43C8C319-8D2F-49E9-9F14-42FE23289979}" destId="{01E3A975-C075-495F-98D7-27C765A0BBF5}" srcOrd="4" destOrd="0" presId="urn:microsoft.com/office/officeart/2008/layout/LinedList"/>
    <dgm:cxn modelId="{1D8B3910-D4B7-4033-B476-3AA61B7129BA}" type="presParOf" srcId="{01E3A975-C075-495F-98D7-27C765A0BBF5}" destId="{C2FC2AEF-C1AA-41DD-82FD-A814965B3424}" srcOrd="0" destOrd="0" presId="urn:microsoft.com/office/officeart/2008/layout/LinedList"/>
    <dgm:cxn modelId="{669EC091-B186-498E-83A1-05169CD22581}" type="presParOf" srcId="{01E3A975-C075-495F-98D7-27C765A0BBF5}" destId="{DB407EE8-096D-466E-8546-8C4BEFFE861C}" srcOrd="1" destOrd="0" presId="urn:microsoft.com/office/officeart/2008/layout/LinedList"/>
    <dgm:cxn modelId="{50E82095-9ED4-46A4-B407-A0B3D07E9AA8}" type="presParOf" srcId="{01E3A975-C075-495F-98D7-27C765A0BBF5}" destId="{90FF30CF-C1B8-43AC-B506-9C1661574691}" srcOrd="2" destOrd="0" presId="urn:microsoft.com/office/officeart/2008/layout/LinedList"/>
    <dgm:cxn modelId="{BC1F85A0-DBBE-45AD-BF84-4E8B0EB75659}" type="presParOf" srcId="{43C8C319-8D2F-49E9-9F14-42FE23289979}" destId="{F38DE539-4585-4458-9DBE-00E1CA0EF50D}" srcOrd="5" destOrd="0" presId="urn:microsoft.com/office/officeart/2008/layout/LinedList"/>
    <dgm:cxn modelId="{B00AFFBA-7346-4F0A-80C3-2CFCDF15E687}" type="presParOf" srcId="{43C8C319-8D2F-49E9-9F14-42FE23289979}" destId="{9321F4F1-57B0-4EDA-9D58-19FC75B9B160}" srcOrd="6" destOrd="0" presId="urn:microsoft.com/office/officeart/2008/layout/LinedList"/>
    <dgm:cxn modelId="{C1055053-8209-4C57-AB43-7AE49C870616}" type="presParOf" srcId="{43C8C319-8D2F-49E9-9F14-42FE23289979}" destId="{B9D0941A-3BDF-47E7-AA47-6A57F18AC846}" srcOrd="7" destOrd="0" presId="urn:microsoft.com/office/officeart/2008/layout/LinedList"/>
    <dgm:cxn modelId="{18F39415-13D7-4E14-AFF9-45BFBF6059AD}" type="presParOf" srcId="{B9D0941A-3BDF-47E7-AA47-6A57F18AC846}" destId="{D5246102-8051-4DA3-8A62-AAC21F175352}" srcOrd="0" destOrd="0" presId="urn:microsoft.com/office/officeart/2008/layout/LinedList"/>
    <dgm:cxn modelId="{083A2952-C9F2-4267-BDDC-A9ACC91E8558}" type="presParOf" srcId="{B9D0941A-3BDF-47E7-AA47-6A57F18AC846}" destId="{EDE19044-6C52-44DE-AD0F-1486ADEC8F27}" srcOrd="1" destOrd="0" presId="urn:microsoft.com/office/officeart/2008/layout/LinedList"/>
    <dgm:cxn modelId="{C11FDEA2-F6AE-4FB3-89F7-58C0ACAC1C82}" type="presParOf" srcId="{B9D0941A-3BDF-47E7-AA47-6A57F18AC846}" destId="{0482FC0D-FC6B-4756-8CD6-5855D8B9DB8E}" srcOrd="2" destOrd="0" presId="urn:microsoft.com/office/officeart/2008/layout/LinedList"/>
    <dgm:cxn modelId="{C467A3B3-7100-4DAF-BC1D-4F6F05431189}" type="presParOf" srcId="{43C8C319-8D2F-49E9-9F14-42FE23289979}" destId="{ACC1BBAD-CC2D-48EC-93CF-1ABF610C0806}" srcOrd="8" destOrd="0" presId="urn:microsoft.com/office/officeart/2008/layout/LinedList"/>
    <dgm:cxn modelId="{E5C59569-69B6-4A44-ACFC-077F657ABFF5}" type="presParOf" srcId="{43C8C319-8D2F-49E9-9F14-42FE23289979}" destId="{EC9E6BA1-DF03-409B-A83A-DB1DDA8C607E}" srcOrd="9" destOrd="0" presId="urn:microsoft.com/office/officeart/2008/layout/LinedList"/>
    <dgm:cxn modelId="{5F0C288C-3899-495A-89A0-46869CAB019D}" type="presParOf" srcId="{43C8C319-8D2F-49E9-9F14-42FE23289979}" destId="{969C2858-46EF-4A02-97DA-D871E247C215}" srcOrd="10" destOrd="0" presId="urn:microsoft.com/office/officeart/2008/layout/LinedList"/>
    <dgm:cxn modelId="{191BCED2-85FC-4067-A981-D3E3FE070A0F}" type="presParOf" srcId="{969C2858-46EF-4A02-97DA-D871E247C215}" destId="{82D1C8B1-2060-4FC5-AEA4-0796DCD9B2D7}" srcOrd="0" destOrd="0" presId="urn:microsoft.com/office/officeart/2008/layout/LinedList"/>
    <dgm:cxn modelId="{63950469-8D20-4D12-9E11-6B4FDFE61215}" type="presParOf" srcId="{969C2858-46EF-4A02-97DA-D871E247C215}" destId="{8AE49542-8A02-43FF-8C41-7570B90AB899}" srcOrd="1" destOrd="0" presId="urn:microsoft.com/office/officeart/2008/layout/LinedList"/>
    <dgm:cxn modelId="{40B71DF5-D338-49CF-A350-B245C1FFBE6B}" type="presParOf" srcId="{969C2858-46EF-4A02-97DA-D871E247C215}" destId="{ED822959-2C09-40F0-A210-74C870E63B1A}" srcOrd="2" destOrd="0" presId="urn:microsoft.com/office/officeart/2008/layout/LinedList"/>
    <dgm:cxn modelId="{6623B2B7-3395-41FD-B77D-B1B16534D33D}" type="presParOf" srcId="{ED822959-2C09-40F0-A210-74C870E63B1A}" destId="{BFE379F6-4EE1-492C-AA70-0C9F614DFE87}" srcOrd="0" destOrd="0" presId="urn:microsoft.com/office/officeart/2008/layout/LinedList"/>
    <dgm:cxn modelId="{4B97FFD5-AAF9-4252-BA7F-83036E3FDCBB}" type="presParOf" srcId="{BFE379F6-4EE1-492C-AA70-0C9F614DFE87}" destId="{AF2B2D15-9DB3-49F1-BD24-D947253390B9}" srcOrd="0" destOrd="0" presId="urn:microsoft.com/office/officeart/2008/layout/LinedList"/>
    <dgm:cxn modelId="{8516A66E-E225-40BC-8E7B-32356FBF2C0C}" type="presParOf" srcId="{BFE379F6-4EE1-492C-AA70-0C9F614DFE87}" destId="{C5A7CFEB-9CDB-46DA-B51A-43661AFE633E}" srcOrd="1" destOrd="0" presId="urn:microsoft.com/office/officeart/2008/layout/LinedList"/>
    <dgm:cxn modelId="{7B5A59FA-707B-491B-AF37-20F7119F9162}" type="presParOf" srcId="{BFE379F6-4EE1-492C-AA70-0C9F614DFE87}" destId="{73811B6A-B970-40A7-95E5-D8955752DE37}" srcOrd="2" destOrd="0" presId="urn:microsoft.com/office/officeart/2008/layout/LinedList"/>
    <dgm:cxn modelId="{C8400FD9-A6E4-4544-A183-1A28C7A40AE3}" type="presParOf" srcId="{ED822959-2C09-40F0-A210-74C870E63B1A}" destId="{37E85EFF-852D-4C98-BEF5-C556C9CBFF26}" srcOrd="1" destOrd="0" presId="urn:microsoft.com/office/officeart/2008/layout/LinedList"/>
    <dgm:cxn modelId="{7F8E2AC9-F019-4E6C-A584-CEF6E1B08257}" type="presParOf" srcId="{ED822959-2C09-40F0-A210-74C870E63B1A}" destId="{D61318B3-B7DB-4C48-B433-823D8584157E}" srcOrd="2" destOrd="0" presId="urn:microsoft.com/office/officeart/2008/layout/LinedList"/>
    <dgm:cxn modelId="{45A7CB00-9C09-4165-8C80-C0D5415BAA8B}" type="presParOf" srcId="{D61318B3-B7DB-4C48-B433-823D8584157E}" destId="{C3A88465-84CF-4AB8-83DF-F3532C4B1AAE}" srcOrd="0" destOrd="0" presId="urn:microsoft.com/office/officeart/2008/layout/LinedList"/>
    <dgm:cxn modelId="{CC4A4A37-75F0-4A40-A760-C03AAB92B546}" type="presParOf" srcId="{D61318B3-B7DB-4C48-B433-823D8584157E}" destId="{16B01D64-11BD-4A54-9427-9EB360DA7D2E}" srcOrd="1" destOrd="0" presId="urn:microsoft.com/office/officeart/2008/layout/LinedList"/>
    <dgm:cxn modelId="{347DD2B8-635A-4A3A-BA8E-1DFCCB1EAE32}" type="presParOf" srcId="{D61318B3-B7DB-4C48-B433-823D8584157E}" destId="{F87F6F9D-C54A-476A-88D1-0EC31189B43C}" srcOrd="2" destOrd="0" presId="urn:microsoft.com/office/officeart/2008/layout/LinedList"/>
    <dgm:cxn modelId="{BF763655-497C-4827-9E0D-BF143A3896CB}" type="presParOf" srcId="{43C8C319-8D2F-49E9-9F14-42FE23289979}" destId="{ABB0522D-0FDC-437C-88F7-37733E9FEECC}" srcOrd="11" destOrd="0" presId="urn:microsoft.com/office/officeart/2008/layout/LinedList"/>
    <dgm:cxn modelId="{AD6F6766-705A-4062-8B2C-698D6E16C3AE}" type="presParOf" srcId="{43C8C319-8D2F-49E9-9F14-42FE23289979}" destId="{54EA7E5D-321A-49BA-9EE1-21164BB12FE0}" srcOrd="12" destOrd="0" presId="urn:microsoft.com/office/officeart/2008/layout/LinedList"/>
    <dgm:cxn modelId="{FB2A2727-4658-456C-A915-2E3A04676156}" type="presParOf" srcId="{43C8C319-8D2F-49E9-9F14-42FE23289979}" destId="{FFC26F81-74AA-46A3-A662-3A2058767BE5}" srcOrd="13" destOrd="0" presId="urn:microsoft.com/office/officeart/2008/layout/LinedList"/>
    <dgm:cxn modelId="{B53355FB-7F3B-4AAB-B353-ACCA43FD12C8}" type="presParOf" srcId="{FFC26F81-74AA-46A3-A662-3A2058767BE5}" destId="{52A2DD50-5793-4067-A718-BDD2C1306C39}" srcOrd="0" destOrd="0" presId="urn:microsoft.com/office/officeart/2008/layout/LinedList"/>
    <dgm:cxn modelId="{3CE161A3-379E-4A01-81E1-51BC10A7B3D5}" type="presParOf" srcId="{FFC26F81-74AA-46A3-A662-3A2058767BE5}" destId="{BDEB857F-125A-4094-B3AA-5779A79410F6}" srcOrd="1" destOrd="0" presId="urn:microsoft.com/office/officeart/2008/layout/LinedList"/>
    <dgm:cxn modelId="{A32E5500-B71B-4E22-9E98-C49DD758BB79}" type="presParOf" srcId="{FFC26F81-74AA-46A3-A662-3A2058767BE5}" destId="{FFEEC578-355D-4E07-81ED-083964887808}" srcOrd="2" destOrd="0" presId="urn:microsoft.com/office/officeart/2008/layout/LinedList"/>
    <dgm:cxn modelId="{7D050421-E52C-4C19-A002-710CA32501EC}" type="presParOf" srcId="{43C8C319-8D2F-49E9-9F14-42FE23289979}" destId="{798F6131-343A-4DA1-9ED1-A4C21936B7ED}" srcOrd="14" destOrd="0" presId="urn:microsoft.com/office/officeart/2008/layout/LinedList"/>
    <dgm:cxn modelId="{F99F647E-00FF-41A0-9854-BE86E8BFFC9B}" type="presParOf" srcId="{43C8C319-8D2F-49E9-9F14-42FE23289979}" destId="{B7051102-F121-4D4D-B246-F11586AEC78C}" srcOrd="15" destOrd="0" presId="urn:microsoft.com/office/officeart/2008/layout/LinedList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8ABE5-A29E-4EBA-BFCC-5A09ECD48A4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315AB0-B570-4F98-9B92-19A1A43E5D67}">
      <dgm:prSet phldrT="[Текст]" custT="1"/>
      <dgm:spPr/>
      <dgm:t>
        <a:bodyPr/>
        <a:lstStyle/>
        <a:p>
          <a:pPr algn="ctr"/>
          <a:r>
            <a:rPr lang="ru-RU" sz="2400" b="1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400" b="1" dirty="0">
            <a:solidFill>
              <a:srgbClr val="735DA8"/>
            </a:solidFill>
          </a:endParaRPr>
        </a:p>
      </dgm:t>
    </dgm:pt>
    <dgm:pt modelId="{87E3CBCC-6B0B-4D37-94A8-A343F71E5FD1}" type="parTrans" cxnId="{CA68CAF5-3FE9-41E7-982F-F88006B9B5A4}">
      <dgm:prSet/>
      <dgm:spPr/>
      <dgm:t>
        <a:bodyPr/>
        <a:lstStyle/>
        <a:p>
          <a:endParaRPr lang="ru-RU" sz="2000"/>
        </a:p>
      </dgm:t>
    </dgm:pt>
    <dgm:pt modelId="{58D4363B-9956-42BB-B672-678311BA05AB}" type="sibTrans" cxnId="{CA68CAF5-3FE9-41E7-982F-F88006B9B5A4}">
      <dgm:prSet/>
      <dgm:spPr/>
      <dgm:t>
        <a:bodyPr/>
        <a:lstStyle/>
        <a:p>
          <a:endParaRPr lang="ru-RU" sz="2000"/>
        </a:p>
      </dgm:t>
    </dgm:pt>
    <dgm:pt modelId="{2757E2E6-CD93-434D-BAA4-542249B35A74}">
      <dgm:prSet phldrT="[Текст]" custT="1"/>
      <dgm:spPr/>
      <dgm:t>
        <a:bodyPr/>
        <a:lstStyle/>
        <a:p>
          <a:pPr algn="just"/>
          <a:endParaRPr lang="ru-RU" sz="2400" b="1" dirty="0">
            <a:solidFill>
              <a:srgbClr val="002060"/>
            </a:solidFill>
          </a:endParaRPr>
        </a:p>
      </dgm:t>
    </dgm:pt>
    <dgm:pt modelId="{3692D5E9-ED26-4D55-8D09-5A62C16003D0}" type="parTrans" cxnId="{A3FCACE7-42BA-4273-A4FD-05A7342E1359}">
      <dgm:prSet/>
      <dgm:spPr/>
      <dgm:t>
        <a:bodyPr/>
        <a:lstStyle/>
        <a:p>
          <a:endParaRPr lang="ru-RU" sz="2000"/>
        </a:p>
      </dgm:t>
    </dgm:pt>
    <dgm:pt modelId="{2B837738-68E2-4AA9-B27D-875795D8A0C1}" type="sibTrans" cxnId="{A3FCACE7-42BA-4273-A4FD-05A7342E1359}">
      <dgm:prSet/>
      <dgm:spPr/>
      <dgm:t>
        <a:bodyPr/>
        <a:lstStyle/>
        <a:p>
          <a:endParaRPr lang="ru-RU" sz="2000"/>
        </a:p>
      </dgm:t>
    </dgm:pt>
    <dgm:pt modelId="{38F9F56D-185D-43A3-9664-D30ABBFB365A}">
      <dgm:prSet custT="1"/>
      <dgm:spPr/>
      <dgm:t>
        <a:bodyPr/>
        <a:lstStyle/>
        <a:p>
          <a:endParaRPr lang="ru-RU" sz="2400" b="1" dirty="0">
            <a:solidFill>
              <a:srgbClr val="C00000"/>
            </a:solidFill>
          </a:endParaRPr>
        </a:p>
      </dgm:t>
    </dgm:pt>
    <dgm:pt modelId="{85186D9E-D56A-4F5F-A2AA-17F699CAAC69}" type="sibTrans" cxnId="{90D36368-EFD3-40FA-8862-82EDD6EAE9BB}">
      <dgm:prSet/>
      <dgm:spPr/>
      <dgm:t>
        <a:bodyPr/>
        <a:lstStyle/>
        <a:p>
          <a:endParaRPr lang="ru-RU" sz="2000"/>
        </a:p>
      </dgm:t>
    </dgm:pt>
    <dgm:pt modelId="{1F7EEADE-63D7-4990-84AC-88E63ADF4C5A}" type="parTrans" cxnId="{90D36368-EFD3-40FA-8862-82EDD6EAE9BB}">
      <dgm:prSet/>
      <dgm:spPr/>
      <dgm:t>
        <a:bodyPr/>
        <a:lstStyle/>
        <a:p>
          <a:endParaRPr lang="ru-RU" sz="2000"/>
        </a:p>
      </dgm:t>
    </dgm:pt>
    <dgm:pt modelId="{2367D46F-D561-4EB5-9806-B169CD6FF4BE}">
      <dgm:prSet custT="1"/>
      <dgm:spPr/>
      <dgm:t>
        <a:bodyPr/>
        <a:lstStyle/>
        <a:p>
          <a:pPr algn="ctr"/>
          <a:endParaRPr lang="ru-RU" sz="2400" b="1" dirty="0">
            <a:solidFill>
              <a:srgbClr val="C00000"/>
            </a:solidFill>
          </a:endParaRPr>
        </a:p>
      </dgm:t>
    </dgm:pt>
    <dgm:pt modelId="{EC978FD4-1DCB-4EC1-AE98-00876B667814}" type="sibTrans" cxnId="{EECD06A3-44ED-469F-83E2-FA93072F5948}">
      <dgm:prSet/>
      <dgm:spPr/>
      <dgm:t>
        <a:bodyPr/>
        <a:lstStyle/>
        <a:p>
          <a:endParaRPr lang="ru-RU" sz="2000"/>
        </a:p>
      </dgm:t>
    </dgm:pt>
    <dgm:pt modelId="{35C9FB85-A4A2-4832-802C-9C9446EE79F6}" type="parTrans" cxnId="{EECD06A3-44ED-469F-83E2-FA93072F5948}">
      <dgm:prSet/>
      <dgm:spPr/>
      <dgm:t>
        <a:bodyPr/>
        <a:lstStyle/>
        <a:p>
          <a:endParaRPr lang="ru-RU" sz="2000"/>
        </a:p>
      </dgm:t>
    </dgm:pt>
    <dgm:pt modelId="{91FC6F13-67B4-4144-A97D-6265559DBBB1}" type="pres">
      <dgm:prSet presAssocID="{7828ABE5-A29E-4EBA-BFCC-5A09ECD48A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966243-B4C2-4B38-BA78-C3A0F09C4F76}" type="pres">
      <dgm:prSet presAssocID="{82315AB0-B570-4F98-9B92-19A1A43E5D67}" presName="thickLine" presStyleLbl="alignNode1" presStyleIdx="0" presStyleCnt="1"/>
      <dgm:spPr/>
    </dgm:pt>
    <dgm:pt modelId="{C81BE7EA-D3DC-4A40-9D10-3CC60B4F0033}" type="pres">
      <dgm:prSet presAssocID="{82315AB0-B570-4F98-9B92-19A1A43E5D67}" presName="horz1" presStyleCnt="0"/>
      <dgm:spPr/>
    </dgm:pt>
    <dgm:pt modelId="{0D4F2BAA-10EB-44D6-A45C-BE488F5A9C8B}" type="pres">
      <dgm:prSet presAssocID="{82315AB0-B570-4F98-9B92-19A1A43E5D67}" presName="tx1" presStyleLbl="revTx" presStyleIdx="0" presStyleCnt="4" custScaleX="90864"/>
      <dgm:spPr/>
      <dgm:t>
        <a:bodyPr/>
        <a:lstStyle/>
        <a:p>
          <a:endParaRPr lang="ru-RU"/>
        </a:p>
      </dgm:t>
    </dgm:pt>
    <dgm:pt modelId="{43C8C319-8D2F-49E9-9F14-42FE23289979}" type="pres">
      <dgm:prSet presAssocID="{82315AB0-B570-4F98-9B92-19A1A43E5D67}" presName="vert1" presStyleCnt="0"/>
      <dgm:spPr/>
    </dgm:pt>
    <dgm:pt modelId="{21964882-76FD-4B60-A8A7-69C7F0110B0C}" type="pres">
      <dgm:prSet presAssocID="{2757E2E6-CD93-434D-BAA4-542249B35A74}" presName="vertSpace2a" presStyleCnt="0"/>
      <dgm:spPr/>
    </dgm:pt>
    <dgm:pt modelId="{D8F9AED4-FB42-43C6-8D4D-6EEC8B0B7972}" type="pres">
      <dgm:prSet presAssocID="{2757E2E6-CD93-434D-BAA4-542249B35A74}" presName="horz2" presStyleCnt="0"/>
      <dgm:spPr/>
    </dgm:pt>
    <dgm:pt modelId="{F479D724-85C1-4A78-BA89-78F9A661C724}" type="pres">
      <dgm:prSet presAssocID="{2757E2E6-CD93-434D-BAA4-542249B35A74}" presName="horzSpace2" presStyleCnt="0"/>
      <dgm:spPr/>
    </dgm:pt>
    <dgm:pt modelId="{DA89AC59-7558-424C-B8AB-E18C0C34FC15}" type="pres">
      <dgm:prSet presAssocID="{2757E2E6-CD93-434D-BAA4-542249B35A74}" presName="tx2" presStyleLbl="revTx" presStyleIdx="1" presStyleCnt="4" custScaleX="196257" custScaleY="34530" custLinFactNeighborY="3125"/>
      <dgm:spPr/>
      <dgm:t>
        <a:bodyPr/>
        <a:lstStyle/>
        <a:p>
          <a:endParaRPr lang="ru-RU"/>
        </a:p>
      </dgm:t>
    </dgm:pt>
    <dgm:pt modelId="{641D1BA2-6962-48D8-A2A9-1441E8EC519A}" type="pres">
      <dgm:prSet presAssocID="{2757E2E6-CD93-434D-BAA4-542249B35A74}" presName="vert2" presStyleCnt="0"/>
      <dgm:spPr/>
    </dgm:pt>
    <dgm:pt modelId="{A3F5E0AE-B250-4295-84E1-5A9BA30961BC}" type="pres">
      <dgm:prSet presAssocID="{2757E2E6-CD93-434D-BAA4-542249B35A74}" presName="thinLine2b" presStyleLbl="callout" presStyleIdx="0" presStyleCnt="2" custLinFactY="400000" custLinFactNeighborX="-19" custLinFactNeighborY="4540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5F323F-7F60-4E37-90E2-FEC3398603E0}" type="pres">
      <dgm:prSet presAssocID="{2757E2E6-CD93-434D-BAA4-542249B35A74}" presName="vertSpace2b" presStyleCnt="0"/>
      <dgm:spPr/>
    </dgm:pt>
    <dgm:pt modelId="{9DDE55AD-3D33-4ECF-A139-3D89B7BA87A9}" type="pres">
      <dgm:prSet presAssocID="{2367D46F-D561-4EB5-9806-B169CD6FF4BE}" presName="horz2" presStyleCnt="0"/>
      <dgm:spPr/>
    </dgm:pt>
    <dgm:pt modelId="{CF259526-5AF9-48B3-99DC-BF08BA365CA0}" type="pres">
      <dgm:prSet presAssocID="{2367D46F-D561-4EB5-9806-B169CD6FF4BE}" presName="horzSpace2" presStyleCnt="0"/>
      <dgm:spPr/>
    </dgm:pt>
    <dgm:pt modelId="{D6DD35EB-B7AF-42D2-A936-36784999718B}" type="pres">
      <dgm:prSet presAssocID="{2367D46F-D561-4EB5-9806-B169CD6FF4BE}" presName="tx2" presStyleLbl="revTx" presStyleIdx="2" presStyleCnt="4"/>
      <dgm:spPr/>
      <dgm:t>
        <a:bodyPr/>
        <a:lstStyle/>
        <a:p>
          <a:endParaRPr lang="ru-RU"/>
        </a:p>
      </dgm:t>
    </dgm:pt>
    <dgm:pt modelId="{BF02B47F-7845-49EE-90F7-49B04BB3499E}" type="pres">
      <dgm:prSet presAssocID="{2367D46F-D561-4EB5-9806-B169CD6FF4BE}" presName="vert2" presStyleCnt="0"/>
      <dgm:spPr/>
    </dgm:pt>
    <dgm:pt modelId="{D61318B3-B7DB-4C48-B433-823D8584157E}" type="pres">
      <dgm:prSet presAssocID="{38F9F56D-185D-43A3-9664-D30ABBFB365A}" presName="horz3" presStyleCnt="0"/>
      <dgm:spPr/>
    </dgm:pt>
    <dgm:pt modelId="{C3A88465-84CF-4AB8-83DF-F3532C4B1AAE}" type="pres">
      <dgm:prSet presAssocID="{38F9F56D-185D-43A3-9664-D30ABBFB365A}" presName="horzSpace3" presStyleCnt="0"/>
      <dgm:spPr/>
    </dgm:pt>
    <dgm:pt modelId="{16B01D64-11BD-4A54-9427-9EB360DA7D2E}" type="pres">
      <dgm:prSet presAssocID="{38F9F56D-185D-43A3-9664-D30ABBFB365A}" presName="tx3" presStyleLbl="revTx" presStyleIdx="3" presStyleCnt="4" custLinFactNeighborY="-7797"/>
      <dgm:spPr/>
      <dgm:t>
        <a:bodyPr/>
        <a:lstStyle/>
        <a:p>
          <a:endParaRPr lang="ru-RU"/>
        </a:p>
      </dgm:t>
    </dgm:pt>
    <dgm:pt modelId="{F87F6F9D-C54A-476A-88D1-0EC31189B43C}" type="pres">
      <dgm:prSet presAssocID="{38F9F56D-185D-43A3-9664-D30ABBFB365A}" presName="vert3" presStyleCnt="0"/>
      <dgm:spPr/>
    </dgm:pt>
    <dgm:pt modelId="{58BEA9A0-4703-4EFC-BA29-8F6444FFEB19}" type="pres">
      <dgm:prSet presAssocID="{2367D46F-D561-4EB5-9806-B169CD6FF4BE}" presName="thinLine2b" presStyleLbl="callout" presStyleIdx="1" presStyleCnt="2"/>
      <dgm:spPr/>
    </dgm:pt>
    <dgm:pt modelId="{947917D0-2CA8-4500-8021-8A07533ED107}" type="pres">
      <dgm:prSet presAssocID="{2367D46F-D561-4EB5-9806-B169CD6FF4BE}" presName="vertSpace2b" presStyleCnt="0"/>
      <dgm:spPr/>
    </dgm:pt>
  </dgm:ptLst>
  <dgm:cxnLst>
    <dgm:cxn modelId="{1B0FFD95-6B84-46A1-804A-C33178044D60}" type="presOf" srcId="{38F9F56D-185D-43A3-9664-D30ABBFB365A}" destId="{16B01D64-11BD-4A54-9427-9EB360DA7D2E}" srcOrd="0" destOrd="0" presId="urn:microsoft.com/office/officeart/2008/layout/LinedList"/>
    <dgm:cxn modelId="{A35092FB-F344-466A-8188-456997BEE88A}" type="presOf" srcId="{2757E2E6-CD93-434D-BAA4-542249B35A74}" destId="{DA89AC59-7558-424C-B8AB-E18C0C34FC15}" srcOrd="0" destOrd="0" presId="urn:microsoft.com/office/officeart/2008/layout/LinedList"/>
    <dgm:cxn modelId="{C4E6B094-916A-409F-A249-162B7042C67B}" type="presOf" srcId="{82315AB0-B570-4F98-9B92-19A1A43E5D67}" destId="{0D4F2BAA-10EB-44D6-A45C-BE488F5A9C8B}" srcOrd="0" destOrd="0" presId="urn:microsoft.com/office/officeart/2008/layout/LinedList"/>
    <dgm:cxn modelId="{EECD06A3-44ED-469F-83E2-FA93072F5948}" srcId="{82315AB0-B570-4F98-9B92-19A1A43E5D67}" destId="{2367D46F-D561-4EB5-9806-B169CD6FF4BE}" srcOrd="1" destOrd="0" parTransId="{35C9FB85-A4A2-4832-802C-9C9446EE79F6}" sibTransId="{EC978FD4-1DCB-4EC1-AE98-00876B667814}"/>
    <dgm:cxn modelId="{3E484439-DE34-47E3-84B7-605F1B640636}" type="presOf" srcId="{7828ABE5-A29E-4EBA-BFCC-5A09ECD48A41}" destId="{91FC6F13-67B4-4144-A97D-6265559DBBB1}" srcOrd="0" destOrd="0" presId="urn:microsoft.com/office/officeart/2008/layout/LinedList"/>
    <dgm:cxn modelId="{CA68CAF5-3FE9-41E7-982F-F88006B9B5A4}" srcId="{7828ABE5-A29E-4EBA-BFCC-5A09ECD48A41}" destId="{82315AB0-B570-4F98-9B92-19A1A43E5D67}" srcOrd="0" destOrd="0" parTransId="{87E3CBCC-6B0B-4D37-94A8-A343F71E5FD1}" sibTransId="{58D4363B-9956-42BB-B672-678311BA05AB}"/>
    <dgm:cxn modelId="{A3FCACE7-42BA-4273-A4FD-05A7342E1359}" srcId="{82315AB0-B570-4F98-9B92-19A1A43E5D67}" destId="{2757E2E6-CD93-434D-BAA4-542249B35A74}" srcOrd="0" destOrd="0" parTransId="{3692D5E9-ED26-4D55-8D09-5A62C16003D0}" sibTransId="{2B837738-68E2-4AA9-B27D-875795D8A0C1}"/>
    <dgm:cxn modelId="{3CE009E8-1643-476E-A292-462750602798}" type="presOf" srcId="{2367D46F-D561-4EB5-9806-B169CD6FF4BE}" destId="{D6DD35EB-B7AF-42D2-A936-36784999718B}" srcOrd="0" destOrd="0" presId="urn:microsoft.com/office/officeart/2008/layout/LinedList"/>
    <dgm:cxn modelId="{90D36368-EFD3-40FA-8862-82EDD6EAE9BB}" srcId="{2367D46F-D561-4EB5-9806-B169CD6FF4BE}" destId="{38F9F56D-185D-43A3-9664-D30ABBFB365A}" srcOrd="0" destOrd="0" parTransId="{1F7EEADE-63D7-4990-84AC-88E63ADF4C5A}" sibTransId="{85186D9E-D56A-4F5F-A2AA-17F699CAAC69}"/>
    <dgm:cxn modelId="{3CB421E1-64E2-42B6-AEDA-E6FCB79C6E01}" type="presParOf" srcId="{91FC6F13-67B4-4144-A97D-6265559DBBB1}" destId="{24966243-B4C2-4B38-BA78-C3A0F09C4F76}" srcOrd="0" destOrd="0" presId="urn:microsoft.com/office/officeart/2008/layout/LinedList"/>
    <dgm:cxn modelId="{375569D1-BDA1-4F3B-B62B-0E31D4A51749}" type="presParOf" srcId="{91FC6F13-67B4-4144-A97D-6265559DBBB1}" destId="{C81BE7EA-D3DC-4A40-9D10-3CC60B4F0033}" srcOrd="1" destOrd="0" presId="urn:microsoft.com/office/officeart/2008/layout/LinedList"/>
    <dgm:cxn modelId="{F0B050A0-6545-4E96-AA01-B379FD2EC2C7}" type="presParOf" srcId="{C81BE7EA-D3DC-4A40-9D10-3CC60B4F0033}" destId="{0D4F2BAA-10EB-44D6-A45C-BE488F5A9C8B}" srcOrd="0" destOrd="0" presId="urn:microsoft.com/office/officeart/2008/layout/LinedList"/>
    <dgm:cxn modelId="{225EBE83-75A3-4EFC-9B12-A4D3B4E1432A}" type="presParOf" srcId="{C81BE7EA-D3DC-4A40-9D10-3CC60B4F0033}" destId="{43C8C319-8D2F-49E9-9F14-42FE23289979}" srcOrd="1" destOrd="0" presId="urn:microsoft.com/office/officeart/2008/layout/LinedList"/>
    <dgm:cxn modelId="{A26F311E-F5BD-49F0-86F6-BE729C6463A6}" type="presParOf" srcId="{43C8C319-8D2F-49E9-9F14-42FE23289979}" destId="{21964882-76FD-4B60-A8A7-69C7F0110B0C}" srcOrd="0" destOrd="0" presId="urn:microsoft.com/office/officeart/2008/layout/LinedList"/>
    <dgm:cxn modelId="{3BE7CD91-5B1C-435B-950C-2042D6F090BA}" type="presParOf" srcId="{43C8C319-8D2F-49E9-9F14-42FE23289979}" destId="{D8F9AED4-FB42-43C6-8D4D-6EEC8B0B7972}" srcOrd="1" destOrd="0" presId="urn:microsoft.com/office/officeart/2008/layout/LinedList"/>
    <dgm:cxn modelId="{4514BEC1-3ACE-447E-8004-285CB74F1945}" type="presParOf" srcId="{D8F9AED4-FB42-43C6-8D4D-6EEC8B0B7972}" destId="{F479D724-85C1-4A78-BA89-78F9A661C724}" srcOrd="0" destOrd="0" presId="urn:microsoft.com/office/officeart/2008/layout/LinedList"/>
    <dgm:cxn modelId="{4589D4C7-00C5-4424-826D-646C060BD82B}" type="presParOf" srcId="{D8F9AED4-FB42-43C6-8D4D-6EEC8B0B7972}" destId="{DA89AC59-7558-424C-B8AB-E18C0C34FC15}" srcOrd="1" destOrd="0" presId="urn:microsoft.com/office/officeart/2008/layout/LinedList"/>
    <dgm:cxn modelId="{DB694F78-48C6-4B71-A2D1-7D27E9E647CB}" type="presParOf" srcId="{D8F9AED4-FB42-43C6-8D4D-6EEC8B0B7972}" destId="{641D1BA2-6962-48D8-A2A9-1441E8EC519A}" srcOrd="2" destOrd="0" presId="urn:microsoft.com/office/officeart/2008/layout/LinedList"/>
    <dgm:cxn modelId="{7E42EA87-61AB-4383-B044-A1B27DDEC14E}" type="presParOf" srcId="{43C8C319-8D2F-49E9-9F14-42FE23289979}" destId="{A3F5E0AE-B250-4295-84E1-5A9BA30961BC}" srcOrd="2" destOrd="0" presId="urn:microsoft.com/office/officeart/2008/layout/LinedList"/>
    <dgm:cxn modelId="{FEA6183E-CB26-4DC9-AF73-283A7318E9A3}" type="presParOf" srcId="{43C8C319-8D2F-49E9-9F14-42FE23289979}" destId="{A15F323F-7F60-4E37-90E2-FEC3398603E0}" srcOrd="3" destOrd="0" presId="urn:microsoft.com/office/officeart/2008/layout/LinedList"/>
    <dgm:cxn modelId="{9BA8FA8B-8632-429D-8E7B-C82AE5901A5D}" type="presParOf" srcId="{43C8C319-8D2F-49E9-9F14-42FE23289979}" destId="{9DDE55AD-3D33-4ECF-A139-3D89B7BA87A9}" srcOrd="4" destOrd="0" presId="urn:microsoft.com/office/officeart/2008/layout/LinedList"/>
    <dgm:cxn modelId="{92B829C8-EA5A-44A1-BD56-49DAB590AF03}" type="presParOf" srcId="{9DDE55AD-3D33-4ECF-A139-3D89B7BA87A9}" destId="{CF259526-5AF9-48B3-99DC-BF08BA365CA0}" srcOrd="0" destOrd="0" presId="urn:microsoft.com/office/officeart/2008/layout/LinedList"/>
    <dgm:cxn modelId="{C106DC70-FD1F-4EAA-ABA4-659E75091696}" type="presParOf" srcId="{9DDE55AD-3D33-4ECF-A139-3D89B7BA87A9}" destId="{D6DD35EB-B7AF-42D2-A936-36784999718B}" srcOrd="1" destOrd="0" presId="urn:microsoft.com/office/officeart/2008/layout/LinedList"/>
    <dgm:cxn modelId="{E5088F63-812E-4EF2-8079-EAC73BCC4E3B}" type="presParOf" srcId="{9DDE55AD-3D33-4ECF-A139-3D89B7BA87A9}" destId="{BF02B47F-7845-49EE-90F7-49B04BB3499E}" srcOrd="2" destOrd="0" presId="urn:microsoft.com/office/officeart/2008/layout/LinedList"/>
    <dgm:cxn modelId="{75B01BF7-9336-489C-B2A1-133F188C4AB6}" type="presParOf" srcId="{BF02B47F-7845-49EE-90F7-49B04BB3499E}" destId="{D61318B3-B7DB-4C48-B433-823D8584157E}" srcOrd="0" destOrd="0" presId="urn:microsoft.com/office/officeart/2008/layout/LinedList"/>
    <dgm:cxn modelId="{46B7F3A1-2B7F-4131-A53A-FC43C2E57143}" type="presParOf" srcId="{D61318B3-B7DB-4C48-B433-823D8584157E}" destId="{C3A88465-84CF-4AB8-83DF-F3532C4B1AAE}" srcOrd="0" destOrd="0" presId="urn:microsoft.com/office/officeart/2008/layout/LinedList"/>
    <dgm:cxn modelId="{33A98629-2155-4106-B73B-31875DD86CD4}" type="presParOf" srcId="{D61318B3-B7DB-4C48-B433-823D8584157E}" destId="{16B01D64-11BD-4A54-9427-9EB360DA7D2E}" srcOrd="1" destOrd="0" presId="urn:microsoft.com/office/officeart/2008/layout/LinedList"/>
    <dgm:cxn modelId="{29A210F6-985C-479E-B9DE-5FC3E57B9A2F}" type="presParOf" srcId="{D61318B3-B7DB-4C48-B433-823D8584157E}" destId="{F87F6F9D-C54A-476A-88D1-0EC31189B43C}" srcOrd="2" destOrd="0" presId="urn:microsoft.com/office/officeart/2008/layout/LinedList"/>
    <dgm:cxn modelId="{CF3CC971-CC28-4FDB-8994-4204D36FB2D8}" type="presParOf" srcId="{43C8C319-8D2F-49E9-9F14-42FE23289979}" destId="{58BEA9A0-4703-4EFC-BA29-8F6444FFEB19}" srcOrd="5" destOrd="0" presId="urn:microsoft.com/office/officeart/2008/layout/LinedList"/>
    <dgm:cxn modelId="{DA158C67-CA1B-4F3F-83C8-C864D5EEA3FE}" type="presParOf" srcId="{43C8C319-8D2F-49E9-9F14-42FE23289979}" destId="{947917D0-2CA8-4500-8021-8A07533ED107}" srcOrd="6" destOrd="0" presId="urn:microsoft.com/office/officeart/2008/layout/LinedList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2B435-029A-4872-BBCA-52174212B2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3D7F7D-27D2-445C-A9B4-777E03C6F4C7}">
      <dgm:prSet phldrT="[Текст]"/>
      <dgm:spPr/>
      <dgm:t>
        <a:bodyPr/>
        <a:lstStyle/>
        <a:p>
          <a:r>
            <a:rPr lang="ru-RU" dirty="0" smtClean="0"/>
            <a:t>Медицинская реабилитация</a:t>
          </a:r>
          <a:endParaRPr lang="ru-RU" dirty="0"/>
        </a:p>
      </dgm:t>
    </dgm:pt>
    <dgm:pt modelId="{FB3E32F8-411A-4E0A-88A5-66B80DD21284}" type="parTrans" cxnId="{23132D9A-1997-49DF-A875-512B0C16DAD5}">
      <dgm:prSet/>
      <dgm:spPr/>
      <dgm:t>
        <a:bodyPr/>
        <a:lstStyle/>
        <a:p>
          <a:endParaRPr lang="ru-RU"/>
        </a:p>
      </dgm:t>
    </dgm:pt>
    <dgm:pt modelId="{3EABD5B4-3541-498D-BB01-44408F97FDC5}" type="sibTrans" cxnId="{23132D9A-1997-49DF-A875-512B0C16DAD5}">
      <dgm:prSet/>
      <dgm:spPr/>
      <dgm:t>
        <a:bodyPr/>
        <a:lstStyle/>
        <a:p>
          <a:endParaRPr lang="ru-RU"/>
        </a:p>
      </dgm:t>
    </dgm:pt>
    <dgm:pt modelId="{87381C65-0390-4E26-BDDC-E4150E5EE86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на медицинскую реабилитацию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E8EDB62-1260-4889-95C9-878F87182503}" type="parTrans" cxnId="{1E85A35E-F8A6-4EBA-8B5B-454407C41042}">
      <dgm:prSet/>
      <dgm:spPr/>
      <dgm:t>
        <a:bodyPr/>
        <a:lstStyle/>
        <a:p>
          <a:endParaRPr lang="ru-RU"/>
        </a:p>
      </dgm:t>
    </dgm:pt>
    <dgm:pt modelId="{1859A9AA-7516-4720-93A6-436730FDD12B}" type="sibTrans" cxnId="{1E85A35E-F8A6-4EBA-8B5B-454407C41042}">
      <dgm:prSet/>
      <dgm:spPr/>
      <dgm:t>
        <a:bodyPr/>
        <a:lstStyle/>
        <a:p>
          <a:endParaRPr lang="ru-RU"/>
        </a:p>
      </dgm:t>
    </dgm:pt>
    <dgm:pt modelId="{606D8824-AA94-4351-8964-1DAC31A123A8}">
      <dgm:prSet phldrT="[Текст]"/>
      <dgm:spPr/>
      <dgm:t>
        <a:bodyPr/>
        <a:lstStyle/>
        <a:p>
          <a:r>
            <a:rPr lang="ru-RU" dirty="0" smtClean="0"/>
            <a:t>Санаторно-курортное лечение</a:t>
          </a:r>
          <a:endParaRPr lang="ru-RU" dirty="0"/>
        </a:p>
      </dgm:t>
    </dgm:pt>
    <dgm:pt modelId="{1A318CBC-075E-4DAB-8BFF-9B6596B02101}" type="parTrans" cxnId="{B8596747-94B2-4BED-8299-2003328A3C27}">
      <dgm:prSet/>
      <dgm:spPr/>
      <dgm:t>
        <a:bodyPr/>
        <a:lstStyle/>
        <a:p>
          <a:endParaRPr lang="ru-RU"/>
        </a:p>
      </dgm:t>
    </dgm:pt>
    <dgm:pt modelId="{8BA64DCD-F9C2-44C4-9B86-B64DDE530E1A}" type="sibTrans" cxnId="{B8596747-94B2-4BED-8299-2003328A3C27}">
      <dgm:prSet/>
      <dgm:spPr/>
      <dgm:t>
        <a:bodyPr/>
        <a:lstStyle/>
        <a:p>
          <a:endParaRPr lang="ru-RU"/>
        </a:p>
      </dgm:t>
    </dgm:pt>
    <dgm:pt modelId="{781B6D57-6C53-4B92-B9BE-4E8ABB78F785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по форме № 070/у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286B704-1F45-49D5-8B4A-D2C67904683D}" type="parTrans" cxnId="{30B72D51-EA25-4D6E-9F70-BFEA0C3B6D91}">
      <dgm:prSet/>
      <dgm:spPr/>
      <dgm:t>
        <a:bodyPr/>
        <a:lstStyle/>
        <a:p>
          <a:endParaRPr lang="ru-RU"/>
        </a:p>
      </dgm:t>
    </dgm:pt>
    <dgm:pt modelId="{3B89C627-EFBF-4ACD-B238-BDEF93F59387}" type="sibTrans" cxnId="{30B72D51-EA25-4D6E-9F70-BFEA0C3B6D91}">
      <dgm:prSet/>
      <dgm:spPr/>
      <dgm:t>
        <a:bodyPr/>
        <a:lstStyle/>
        <a:p>
          <a:endParaRPr lang="ru-RU"/>
        </a:p>
      </dgm:t>
    </dgm:pt>
    <dgm:pt modelId="{6691BEE9-F748-485C-B729-06BDE85EF78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Санаторно-курортная карта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DF55E641-199C-4369-9913-276CC9E6F8CD}" type="parTrans" cxnId="{00F0CE0D-3395-46A5-93E3-00D9DAED991B}">
      <dgm:prSet/>
      <dgm:spPr/>
      <dgm:t>
        <a:bodyPr/>
        <a:lstStyle/>
        <a:p>
          <a:endParaRPr lang="ru-RU"/>
        </a:p>
      </dgm:t>
    </dgm:pt>
    <dgm:pt modelId="{C88326A9-4662-4FF0-A592-E76FB558558F}" type="sibTrans" cxnId="{00F0CE0D-3395-46A5-93E3-00D9DAED991B}">
      <dgm:prSet/>
      <dgm:spPr/>
      <dgm:t>
        <a:bodyPr/>
        <a:lstStyle/>
        <a:p>
          <a:endParaRPr lang="ru-RU"/>
        </a:p>
      </dgm:t>
    </dgm:pt>
    <dgm:pt modelId="{3BF599BF-2031-48DE-8FF3-9914FDBAA1EF}" type="pres">
      <dgm:prSet presAssocID="{3C32B435-029A-4872-BBCA-52174212B2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09C05-AA73-449F-B192-0DBD4578A981}" type="pres">
      <dgm:prSet presAssocID="{833D7F7D-27D2-445C-A9B4-777E03C6F4C7}" presName="linNode" presStyleCnt="0"/>
      <dgm:spPr/>
    </dgm:pt>
    <dgm:pt modelId="{A34A1014-D95B-46A0-BA90-0CF8CD10B7B4}" type="pres">
      <dgm:prSet presAssocID="{833D7F7D-27D2-445C-A9B4-777E03C6F4C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24EF5-5E5A-4C7F-86E2-0B33A960B45D}" type="pres">
      <dgm:prSet presAssocID="{833D7F7D-27D2-445C-A9B4-777E03C6F4C7}" presName="descendantText" presStyleLbl="alignAccFollowNode1" presStyleIdx="0" presStyleCnt="2" custLinFactNeighborX="-767" custLinFactNeighborY="-5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8DD5-CE75-4E91-8679-EBC120AA287B}" type="pres">
      <dgm:prSet presAssocID="{3EABD5B4-3541-498D-BB01-44408F97FDC5}" presName="sp" presStyleCnt="0"/>
      <dgm:spPr/>
    </dgm:pt>
    <dgm:pt modelId="{6EA015AC-9AA6-4281-9B8E-AD4DFD756298}" type="pres">
      <dgm:prSet presAssocID="{606D8824-AA94-4351-8964-1DAC31A123A8}" presName="linNode" presStyleCnt="0"/>
      <dgm:spPr/>
    </dgm:pt>
    <dgm:pt modelId="{F03B6AC5-ECC7-4E26-BA54-B9619D6D1D03}" type="pres">
      <dgm:prSet presAssocID="{606D8824-AA94-4351-8964-1DAC31A123A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CA1D8-FE54-462F-94DE-8E1E365A82CE}" type="pres">
      <dgm:prSet presAssocID="{606D8824-AA94-4351-8964-1DAC31A123A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32D9A-1997-49DF-A875-512B0C16DAD5}" srcId="{3C32B435-029A-4872-BBCA-52174212B218}" destId="{833D7F7D-27D2-445C-A9B4-777E03C6F4C7}" srcOrd="0" destOrd="0" parTransId="{FB3E32F8-411A-4E0A-88A5-66B80DD21284}" sibTransId="{3EABD5B4-3541-498D-BB01-44408F97FDC5}"/>
    <dgm:cxn modelId="{1C0DC051-E70E-4D1F-8179-0ABC5C6834E3}" type="presOf" srcId="{6691BEE9-F748-485C-B729-06BDE85EF789}" destId="{676CA1D8-FE54-462F-94DE-8E1E365A82CE}" srcOrd="0" destOrd="1" presId="urn:microsoft.com/office/officeart/2005/8/layout/vList5"/>
    <dgm:cxn modelId="{0A4FC7A1-46E1-4113-8F66-56524AEEB0D8}" type="presOf" srcId="{3C32B435-029A-4872-BBCA-52174212B218}" destId="{3BF599BF-2031-48DE-8FF3-9914FDBAA1EF}" srcOrd="0" destOrd="0" presId="urn:microsoft.com/office/officeart/2005/8/layout/vList5"/>
    <dgm:cxn modelId="{B8596747-94B2-4BED-8299-2003328A3C27}" srcId="{3C32B435-029A-4872-BBCA-52174212B218}" destId="{606D8824-AA94-4351-8964-1DAC31A123A8}" srcOrd="1" destOrd="0" parTransId="{1A318CBC-075E-4DAB-8BFF-9B6596B02101}" sibTransId="{8BA64DCD-F9C2-44C4-9B86-B64DDE530E1A}"/>
    <dgm:cxn modelId="{07B24577-1A67-4312-92A6-DBDB6874B074}" type="presOf" srcId="{87381C65-0390-4E26-BDDC-E4150E5EE869}" destId="{05F24EF5-5E5A-4C7F-86E2-0B33A960B45D}" srcOrd="0" destOrd="0" presId="urn:microsoft.com/office/officeart/2005/8/layout/vList5"/>
    <dgm:cxn modelId="{1E85A35E-F8A6-4EBA-8B5B-454407C41042}" srcId="{833D7F7D-27D2-445C-A9B4-777E03C6F4C7}" destId="{87381C65-0390-4E26-BDDC-E4150E5EE869}" srcOrd="0" destOrd="0" parTransId="{EE8EDB62-1260-4889-95C9-878F87182503}" sibTransId="{1859A9AA-7516-4720-93A6-436730FDD12B}"/>
    <dgm:cxn modelId="{7F3B7390-8FDB-4203-B6F9-6752471F1905}" type="presOf" srcId="{606D8824-AA94-4351-8964-1DAC31A123A8}" destId="{F03B6AC5-ECC7-4E26-BA54-B9619D6D1D03}" srcOrd="0" destOrd="0" presId="urn:microsoft.com/office/officeart/2005/8/layout/vList5"/>
    <dgm:cxn modelId="{8E7F92DA-3618-408B-B18F-4756C5B5E201}" type="presOf" srcId="{833D7F7D-27D2-445C-A9B4-777E03C6F4C7}" destId="{A34A1014-D95B-46A0-BA90-0CF8CD10B7B4}" srcOrd="0" destOrd="0" presId="urn:microsoft.com/office/officeart/2005/8/layout/vList5"/>
    <dgm:cxn modelId="{00F0CE0D-3395-46A5-93E3-00D9DAED991B}" srcId="{606D8824-AA94-4351-8964-1DAC31A123A8}" destId="{6691BEE9-F748-485C-B729-06BDE85EF789}" srcOrd="1" destOrd="0" parTransId="{DF55E641-199C-4369-9913-276CC9E6F8CD}" sibTransId="{C88326A9-4662-4FF0-A592-E76FB558558F}"/>
    <dgm:cxn modelId="{30B72D51-EA25-4D6E-9F70-BFEA0C3B6D91}" srcId="{606D8824-AA94-4351-8964-1DAC31A123A8}" destId="{781B6D57-6C53-4B92-B9BE-4E8ABB78F785}" srcOrd="0" destOrd="0" parTransId="{E286B704-1F45-49D5-8B4A-D2C67904683D}" sibTransId="{3B89C627-EFBF-4ACD-B238-BDEF93F59387}"/>
    <dgm:cxn modelId="{92F1246B-3933-4B4E-909F-95AD83630BE4}" type="presOf" srcId="{781B6D57-6C53-4B92-B9BE-4E8ABB78F785}" destId="{676CA1D8-FE54-462F-94DE-8E1E365A82CE}" srcOrd="0" destOrd="0" presId="urn:microsoft.com/office/officeart/2005/8/layout/vList5"/>
    <dgm:cxn modelId="{C126FB9D-D2EB-4333-825B-D3CCC595C2BE}" type="presParOf" srcId="{3BF599BF-2031-48DE-8FF3-9914FDBAA1EF}" destId="{A0C09C05-AA73-449F-B192-0DBD4578A981}" srcOrd="0" destOrd="0" presId="urn:microsoft.com/office/officeart/2005/8/layout/vList5"/>
    <dgm:cxn modelId="{F3B1A9C4-8C45-4D01-BC2A-27C502782506}" type="presParOf" srcId="{A0C09C05-AA73-449F-B192-0DBD4578A981}" destId="{A34A1014-D95B-46A0-BA90-0CF8CD10B7B4}" srcOrd="0" destOrd="0" presId="urn:microsoft.com/office/officeart/2005/8/layout/vList5"/>
    <dgm:cxn modelId="{FF6578AA-CEC6-46E7-AA26-D5AFCA7E79D8}" type="presParOf" srcId="{A0C09C05-AA73-449F-B192-0DBD4578A981}" destId="{05F24EF5-5E5A-4C7F-86E2-0B33A960B45D}" srcOrd="1" destOrd="0" presId="urn:microsoft.com/office/officeart/2005/8/layout/vList5"/>
    <dgm:cxn modelId="{16707AF5-6447-4F0F-80BF-ABC0B3509E57}" type="presParOf" srcId="{3BF599BF-2031-48DE-8FF3-9914FDBAA1EF}" destId="{9A568DD5-CE75-4E91-8679-EBC120AA287B}" srcOrd="1" destOrd="0" presId="urn:microsoft.com/office/officeart/2005/8/layout/vList5"/>
    <dgm:cxn modelId="{30F25EDE-EF02-41C1-9EA7-77767FD1E766}" type="presParOf" srcId="{3BF599BF-2031-48DE-8FF3-9914FDBAA1EF}" destId="{6EA015AC-9AA6-4281-9B8E-AD4DFD756298}" srcOrd="2" destOrd="0" presId="urn:microsoft.com/office/officeart/2005/8/layout/vList5"/>
    <dgm:cxn modelId="{C41962A0-4B16-4BFC-8877-F82C7A32A1FF}" type="presParOf" srcId="{6EA015AC-9AA6-4281-9B8E-AD4DFD756298}" destId="{F03B6AC5-ECC7-4E26-BA54-B9619D6D1D03}" srcOrd="0" destOrd="0" presId="urn:microsoft.com/office/officeart/2005/8/layout/vList5"/>
    <dgm:cxn modelId="{1706848B-3FEF-4780-950F-0565157C347E}" type="presParOf" srcId="{6EA015AC-9AA6-4281-9B8E-AD4DFD756298}" destId="{676CA1D8-FE54-462F-94DE-8E1E365A82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B168E4-F5C7-4D31-A910-8D7536D98E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0C464-04A7-499F-A8F9-969BBB11FE9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7A8E3-ECB1-4C41-95E9-0BE602EB3308}" type="parTrans" cxnId="{70061779-F360-4C52-A436-42AF6AE1C42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663FF-9CCD-48B4-B806-774FBBA06B07}" type="sibTrans" cxnId="{70061779-F360-4C52-A436-42AF6AE1C42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16F66-E373-41B5-BAD7-34D5716651EA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железнодорожном транспорте общего пользования – в поездах дальнего следования всех типов, в том числе фирменных поездах, вагонах всех категорий, за исключением спальных вагонов с двухместными купе и вагонов повышенной комфортности, и поездах пригородного сообщения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638DF-66E2-4F49-8761-E67870658016}" type="parTrans" cxnId="{8CA4B0F7-5764-47A6-8D6D-70A0204DA43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D3F56-8AB6-4441-B510-A635CDE6D6EA}" type="sibTrans" cxnId="{8CA4B0F7-5764-47A6-8D6D-70A0204DA43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D2494-7DF7-4FCA-8371-33E7A5078E3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ECAD-B892-4DC1-A1EB-605F290E29F1}" type="parTrans" cxnId="{0547DD30-93B8-4236-A860-DC2F52124F5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306AA-B1D2-4E6A-B714-1B56D4B9AEB2}" type="sibTrans" cxnId="{0547DD30-93B8-4236-A860-DC2F52124F5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C6DE4-4288-4357-A74E-93EBC5A6A1EF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морском транспорте - на местах 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V категории кают судов транспортных линий (при наличии на судне), а при отсутствии спальных мест - на сидячих местах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DE0D2-CBCE-4976-82D7-1800985644B8}" type="parTrans" cxnId="{30FF5471-C00D-4F97-9E6D-9967A2544E6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B9DCD-B848-402B-A227-2962125D5EFF}" type="sibTrans" cxnId="{30FF5471-C00D-4F97-9E6D-9967A2544E6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9773B-FA38-4B1A-9F7A-F522DBA5C92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21A21-CF11-4D57-85A7-35FAD69F5575}" type="parTrans" cxnId="{57771B43-849F-4822-A60D-4CBD92EF3D0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EC158-7ECA-4634-BB09-1BDCA076CFE6}" type="sibTrans" cxnId="{57771B43-849F-4822-A60D-4CBD92EF3D0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C43CA-3E7F-4F10-9BDF-3DF5F2192FE7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внутреннем водном транспорте - на местах 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A6A27-5631-4B54-BB39-AA584F976F4D}" type="parTrans" cxnId="{40BF9EAD-2BBD-4A9A-971E-2C220DD3565C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F9BB5-CEAE-4716-B32C-C6FBA1FBA7CE}" type="sibTrans" cxnId="{40BF9EAD-2BBD-4A9A-971E-2C220DD3565C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CFAAA-4DF0-4E4F-8223-D936D85DBB51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5B2F0-12AD-4977-B372-AE81D2AC0EFD}" type="parTrans" cxnId="{DB807436-8561-41D0-87C5-4B7B6D90D93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3987-4653-4D70-8C97-F40375901C47}" type="sibTrans" cxnId="{DB807436-8561-41D0-87C5-4B7B6D90D93F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C11F1-A0A2-4CC5-9D9C-BBC4D6635358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автомобильном транспорте общего пользования (кроме такси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E09B2-9319-44CC-9BCA-50FD58313F8D}" type="parTrans" cxnId="{59CBB937-5610-426C-BBC4-D1070A4DC070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4E121-5BD1-4E1B-8257-B406CA534939}" type="sibTrans" cxnId="{59CBB937-5610-426C-BBC4-D1070A4DC070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B19CE-9C6A-4E71-A496-A6FB94BC66E7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FCC90-CD56-4008-8121-BFABD7AF1BA2}" type="parTrans" cxnId="{045A3105-D078-475E-92BB-56E18EEA062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9631F-8425-4B5A-98B6-79A6C15BA8D5}" type="sibTrans" cxnId="{045A3105-D078-475E-92BB-56E18EEA062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B1BA5-9E3A-4354-BC42-979CB8A09E77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DD3CE-42CA-4EC6-B617-5D98704F34F4}" type="parTrans" cxnId="{F9DEBCA0-751F-4A4D-AE3D-28330DD1AF3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0C31D-92E3-46FE-A169-FB6E119A1196}" type="sibTrans" cxnId="{F9DEBCA0-751F-4A4D-AE3D-28330DD1AF3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0945F-0204-475C-84EE-2759ADDA227D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воздушном транспорте - в салоне экономического класса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ADD13-BC05-4524-BCEC-22DC32DBF323}" type="parTrans" cxnId="{FE06A925-5604-4874-A6AE-6F4FFB4B4B1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84757-5128-4DDA-83EC-25D46A015098}" type="sibTrans" cxnId="{FE06A925-5604-4874-A6AE-6F4FFB4B4B1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CF0A4-C96D-4D01-AE00-AE8146BC1F1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личном автомобильном транспорте – не выше стоимости, рассчитанной на основе базовых норм расхода топлива для автомобилей  общего назначения, установленных Министерством транспорта Российской Федерации для соответствующих транспортных средств, и протяженности кратчайшего маршрута следования к месту лечения и обратно</a:t>
          </a:r>
          <a:endParaRPr lang="ru-RU" sz="16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F4E43-F027-4F9A-9E41-8FEC5ACC8915}" type="parTrans" cxnId="{BAA50D22-1925-4C02-97E8-96525356A7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465BE-B869-43AB-B122-9CE009400E04}" type="sibTrans" cxnId="{BAA50D22-1925-4C02-97E8-96525356A7C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D72EC-EE58-4323-A37A-A020460DAADB}" type="pres">
      <dgm:prSet presAssocID="{3AB168E4-F5C7-4D31-A910-8D7536D98E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34319-1FD9-4EC6-922F-D29C144AD1C6}" type="pres">
      <dgm:prSet presAssocID="{EE50C464-04A7-499F-A8F9-969BBB11FE9D}" presName="composite" presStyleCnt="0"/>
      <dgm:spPr/>
    </dgm:pt>
    <dgm:pt modelId="{4BC188FC-0BA8-4D6B-B77C-ED8D7E83B2A1}" type="pres">
      <dgm:prSet presAssocID="{EE50C464-04A7-499F-A8F9-969BBB11FE9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4CCC-0455-4464-9EC5-3C7063C2015D}" type="pres">
      <dgm:prSet presAssocID="{EE50C464-04A7-499F-A8F9-969BBB11FE9D}" presName="descendantText" presStyleLbl="alignAcc1" presStyleIdx="0" presStyleCnt="6" custScaleY="129915" custLinFactNeighborX="-209" custLinFactNeighborY="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3406A-EBD3-420A-B7AF-076650D253AD}" type="pres">
      <dgm:prSet presAssocID="{14F663FF-9CCD-48B4-B806-774FBBA06B07}" presName="sp" presStyleCnt="0"/>
      <dgm:spPr/>
    </dgm:pt>
    <dgm:pt modelId="{3145190F-3FBF-4C67-B147-24CEE56BA3D7}" type="pres">
      <dgm:prSet presAssocID="{D32D2494-7DF7-4FCA-8371-33E7A5078E33}" presName="composite" presStyleCnt="0"/>
      <dgm:spPr/>
    </dgm:pt>
    <dgm:pt modelId="{A166EFCE-5ED5-4E86-AB64-FE9D82A7F87E}" type="pres">
      <dgm:prSet presAssocID="{D32D2494-7DF7-4FCA-8371-33E7A5078E3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42DD-9E4F-4F5A-A157-285DF50A81EF}" type="pres">
      <dgm:prSet presAssocID="{D32D2494-7DF7-4FCA-8371-33E7A5078E33}" presName="descendantText" presStyleLbl="alignAcc1" presStyleIdx="1" presStyleCnt="6" custLinFactNeighborY="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9C98E-A1A9-47B4-A768-F31290809BB1}" type="pres">
      <dgm:prSet presAssocID="{BFB306AA-B1D2-4E6A-B714-1B56D4B9AEB2}" presName="sp" presStyleCnt="0"/>
      <dgm:spPr/>
    </dgm:pt>
    <dgm:pt modelId="{B0ADE282-8362-4B34-9A43-B3CE50918888}" type="pres">
      <dgm:prSet presAssocID="{54A9773B-FA38-4B1A-9F7A-F522DBA5C922}" presName="composite" presStyleCnt="0"/>
      <dgm:spPr/>
    </dgm:pt>
    <dgm:pt modelId="{59996734-6C32-4E7F-8C87-92BCADE1EDC4}" type="pres">
      <dgm:prSet presAssocID="{54A9773B-FA38-4B1A-9F7A-F522DBA5C92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7FED-21E3-469F-81DB-852FEF3E8280}" type="pres">
      <dgm:prSet presAssocID="{54A9773B-FA38-4B1A-9F7A-F522DBA5C922}" presName="descendantText" presStyleLbl="alignAcc1" presStyleIdx="2" presStyleCnt="6" custLinFactNeighborY="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EF954-77EB-49CC-90DC-A65E4AACBDBD}" type="pres">
      <dgm:prSet presAssocID="{80DEC158-7ECA-4634-BB09-1BDCA076CFE6}" presName="sp" presStyleCnt="0"/>
      <dgm:spPr/>
    </dgm:pt>
    <dgm:pt modelId="{1D1E6E79-5A43-41EB-BB40-DD05A5F15BB2}" type="pres">
      <dgm:prSet presAssocID="{9FECFAAA-4DF0-4E4F-8223-D936D85DBB51}" presName="composite" presStyleCnt="0"/>
      <dgm:spPr/>
    </dgm:pt>
    <dgm:pt modelId="{29AB3ADD-D69E-47CE-99D6-97E42823C8FC}" type="pres">
      <dgm:prSet presAssocID="{9FECFAAA-4DF0-4E4F-8223-D936D85DBB5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23185-F0B7-4797-9A68-F5B3D5AC0B50}" type="pres">
      <dgm:prSet presAssocID="{9FECFAAA-4DF0-4E4F-8223-D936D85DBB51}" presName="descendantText" presStyleLbl="alignAcc1" presStyleIdx="3" presStyleCnt="6" custScaleY="11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54A87-4460-4F31-B83C-A01F190661F0}" type="pres">
      <dgm:prSet presAssocID="{482F3987-4653-4D70-8C97-F40375901C47}" presName="sp" presStyleCnt="0"/>
      <dgm:spPr/>
    </dgm:pt>
    <dgm:pt modelId="{72771504-725C-4049-ABAC-E09B06A69959}" type="pres">
      <dgm:prSet presAssocID="{0C1B19CE-9C6A-4E71-A496-A6FB94BC66E7}" presName="composite" presStyleCnt="0"/>
      <dgm:spPr/>
    </dgm:pt>
    <dgm:pt modelId="{2DD7553F-2654-4C70-8666-47483EBE57B8}" type="pres">
      <dgm:prSet presAssocID="{0C1B19CE-9C6A-4E71-A496-A6FB94BC66E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E15B1-A355-4437-AD05-C4030B0113E0}" type="pres">
      <dgm:prSet presAssocID="{0C1B19CE-9C6A-4E71-A496-A6FB94BC66E7}" presName="descendantText" presStyleLbl="alignAcc1" presStyleIdx="4" presStyleCnt="6" custScaleY="12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11F9A-D92C-45EC-8120-E89D422D4DFF}" type="pres">
      <dgm:prSet presAssocID="{3C69631F-8425-4B5A-98B6-79A6C15BA8D5}" presName="sp" presStyleCnt="0"/>
      <dgm:spPr/>
    </dgm:pt>
    <dgm:pt modelId="{0E5FF8C4-E7BF-4D67-A68D-294923958E91}" type="pres">
      <dgm:prSet presAssocID="{2B6B1BA5-9E3A-4354-BC42-979CB8A09E77}" presName="composite" presStyleCnt="0"/>
      <dgm:spPr/>
    </dgm:pt>
    <dgm:pt modelId="{91E1AEB1-F901-4D5C-AD30-F5832E0F5BC7}" type="pres">
      <dgm:prSet presAssocID="{2B6B1BA5-9E3A-4354-BC42-979CB8A09E7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8AC4-4634-443C-B5D0-627EDBC26FBD}" type="pres">
      <dgm:prSet presAssocID="{2B6B1BA5-9E3A-4354-BC42-979CB8A09E77}" presName="descendantText" presStyleLbl="alignAcc1" presStyleIdx="5" presStyleCnt="6" custScaleY="144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631E9-C6F1-40A0-A286-198C907AF210}" type="presOf" srcId="{FFCC6DE4-4288-4357-A74E-93EBC5A6A1EF}" destId="{7CFD42DD-9E4F-4F5A-A157-285DF50A81EF}" srcOrd="0" destOrd="0" presId="urn:microsoft.com/office/officeart/2005/8/layout/chevron2"/>
    <dgm:cxn modelId="{59CBB937-5610-426C-BBC4-D1070A4DC070}" srcId="{9FECFAAA-4DF0-4E4F-8223-D936D85DBB51}" destId="{41BC11F1-A0A2-4CC5-9D9C-BBC4D6635358}" srcOrd="0" destOrd="0" parTransId="{F74E09B2-9319-44CC-9BCA-50FD58313F8D}" sibTransId="{0094E121-5BD1-4E1B-8257-B406CA534939}"/>
    <dgm:cxn modelId="{44E603E1-F16F-4168-AD6C-836D0BC66232}" type="presOf" srcId="{8D516F66-E373-41B5-BAD7-34D5716651EA}" destId="{95294CCC-0455-4464-9EC5-3C7063C2015D}" srcOrd="0" destOrd="0" presId="urn:microsoft.com/office/officeart/2005/8/layout/chevron2"/>
    <dgm:cxn modelId="{B41BA245-6DA5-4183-8101-CD43D4502BCC}" type="presOf" srcId="{B6E0945F-0204-475C-84EE-2759ADDA227D}" destId="{E27E15B1-A355-4437-AD05-C4030B0113E0}" srcOrd="0" destOrd="0" presId="urn:microsoft.com/office/officeart/2005/8/layout/chevron2"/>
    <dgm:cxn modelId="{BAA50D22-1925-4C02-97E8-96525356A7C8}" srcId="{2B6B1BA5-9E3A-4354-BC42-979CB8A09E77}" destId="{B82CF0A4-C96D-4D01-AE00-AE8146BC1F1E}" srcOrd="0" destOrd="0" parTransId="{2F2F4E43-F027-4F9A-9E41-8FEC5ACC8915}" sibTransId="{E2B465BE-B869-43AB-B122-9CE009400E04}"/>
    <dgm:cxn modelId="{DB807436-8561-41D0-87C5-4B7B6D90D93F}" srcId="{3AB168E4-F5C7-4D31-A910-8D7536D98E37}" destId="{9FECFAAA-4DF0-4E4F-8223-D936D85DBB51}" srcOrd="3" destOrd="0" parTransId="{2055B2F0-12AD-4977-B372-AE81D2AC0EFD}" sibTransId="{482F3987-4653-4D70-8C97-F40375901C47}"/>
    <dgm:cxn modelId="{0553EFD4-057A-4439-8EE5-EC923C740474}" type="presOf" srcId="{D32D2494-7DF7-4FCA-8371-33E7A5078E33}" destId="{A166EFCE-5ED5-4E86-AB64-FE9D82A7F87E}" srcOrd="0" destOrd="0" presId="urn:microsoft.com/office/officeart/2005/8/layout/chevron2"/>
    <dgm:cxn modelId="{D65AF0A7-4A8C-47ED-BF19-25B31D544928}" type="presOf" srcId="{EE50C464-04A7-499F-A8F9-969BBB11FE9D}" destId="{4BC188FC-0BA8-4D6B-B77C-ED8D7E83B2A1}" srcOrd="0" destOrd="0" presId="urn:microsoft.com/office/officeart/2005/8/layout/chevron2"/>
    <dgm:cxn modelId="{EAEFCD8A-8B82-4DE2-9C8C-5E91907E4EA0}" type="presOf" srcId="{54A9773B-FA38-4B1A-9F7A-F522DBA5C922}" destId="{59996734-6C32-4E7F-8C87-92BCADE1EDC4}" srcOrd="0" destOrd="0" presId="urn:microsoft.com/office/officeart/2005/8/layout/chevron2"/>
    <dgm:cxn modelId="{8CA4B0F7-5764-47A6-8D6D-70A0204DA436}" srcId="{EE50C464-04A7-499F-A8F9-969BBB11FE9D}" destId="{8D516F66-E373-41B5-BAD7-34D5716651EA}" srcOrd="0" destOrd="0" parTransId="{167638DF-66E2-4F49-8761-E67870658016}" sibTransId="{2DDD3F56-8AB6-4441-B510-A635CDE6D6EA}"/>
    <dgm:cxn modelId="{70061779-F360-4C52-A436-42AF6AE1C42F}" srcId="{3AB168E4-F5C7-4D31-A910-8D7536D98E37}" destId="{EE50C464-04A7-499F-A8F9-969BBB11FE9D}" srcOrd="0" destOrd="0" parTransId="{9007A8E3-ECB1-4C41-95E9-0BE602EB3308}" sibTransId="{14F663FF-9CCD-48B4-B806-774FBBA06B07}"/>
    <dgm:cxn modelId="{941A54F9-1E0C-4735-9F84-ECD01F5C2B72}" type="presOf" srcId="{0C1B19CE-9C6A-4E71-A496-A6FB94BC66E7}" destId="{2DD7553F-2654-4C70-8666-47483EBE57B8}" srcOrd="0" destOrd="0" presId="urn:microsoft.com/office/officeart/2005/8/layout/chevron2"/>
    <dgm:cxn modelId="{57771B43-849F-4822-A60D-4CBD92EF3D07}" srcId="{3AB168E4-F5C7-4D31-A910-8D7536D98E37}" destId="{54A9773B-FA38-4B1A-9F7A-F522DBA5C922}" srcOrd="2" destOrd="0" parTransId="{3D721A21-CF11-4D57-85A7-35FAD69F5575}" sibTransId="{80DEC158-7ECA-4634-BB09-1BDCA076CFE6}"/>
    <dgm:cxn modelId="{30FF5471-C00D-4F97-9E6D-9967A2544E62}" srcId="{D32D2494-7DF7-4FCA-8371-33E7A5078E33}" destId="{FFCC6DE4-4288-4357-A74E-93EBC5A6A1EF}" srcOrd="0" destOrd="0" parTransId="{B7FDE0D2-CBCE-4976-82D7-1800985644B8}" sibTransId="{B32B9DCD-B848-402B-A227-2962125D5EFF}"/>
    <dgm:cxn modelId="{40BF9EAD-2BBD-4A9A-971E-2C220DD3565C}" srcId="{54A9773B-FA38-4B1A-9F7A-F522DBA5C922}" destId="{A7DC43CA-3E7F-4F10-9BDF-3DF5F2192FE7}" srcOrd="0" destOrd="0" parTransId="{B15A6A27-5631-4B54-BB39-AA584F976F4D}" sibTransId="{ABCF9BB5-CEAE-4716-B32C-C6FBA1FBA7CE}"/>
    <dgm:cxn modelId="{0547DD30-93B8-4236-A860-DC2F52124F52}" srcId="{3AB168E4-F5C7-4D31-A910-8D7536D98E37}" destId="{D32D2494-7DF7-4FCA-8371-33E7A5078E33}" srcOrd="1" destOrd="0" parTransId="{AD58ECAD-B892-4DC1-A1EB-605F290E29F1}" sibTransId="{BFB306AA-B1D2-4E6A-B714-1B56D4B9AEB2}"/>
    <dgm:cxn modelId="{FE06A925-5604-4874-A6AE-6F4FFB4B4B1F}" srcId="{0C1B19CE-9C6A-4E71-A496-A6FB94BC66E7}" destId="{B6E0945F-0204-475C-84EE-2759ADDA227D}" srcOrd="0" destOrd="0" parTransId="{1BEADD13-BC05-4524-BCEC-22DC32DBF323}" sibTransId="{4CF84757-5128-4DDA-83EC-25D46A015098}"/>
    <dgm:cxn modelId="{E0303458-795C-4314-B279-81BA849DB7C6}" type="presOf" srcId="{B82CF0A4-C96D-4D01-AE00-AE8146BC1F1E}" destId="{03DE8AC4-4634-443C-B5D0-627EDBC26FBD}" srcOrd="0" destOrd="0" presId="urn:microsoft.com/office/officeart/2005/8/layout/chevron2"/>
    <dgm:cxn modelId="{629DC9ED-E955-4E0D-9B94-2326E3858372}" type="presOf" srcId="{2B6B1BA5-9E3A-4354-BC42-979CB8A09E77}" destId="{91E1AEB1-F901-4D5C-AD30-F5832E0F5BC7}" srcOrd="0" destOrd="0" presId="urn:microsoft.com/office/officeart/2005/8/layout/chevron2"/>
    <dgm:cxn modelId="{66973CC4-A9A8-41E4-93BE-90BC7167E274}" type="presOf" srcId="{41BC11F1-A0A2-4CC5-9D9C-BBC4D6635358}" destId="{23023185-F0B7-4797-9A68-F5B3D5AC0B50}" srcOrd="0" destOrd="0" presId="urn:microsoft.com/office/officeart/2005/8/layout/chevron2"/>
    <dgm:cxn modelId="{045A3105-D078-475E-92BB-56E18EEA0621}" srcId="{3AB168E4-F5C7-4D31-A910-8D7536D98E37}" destId="{0C1B19CE-9C6A-4E71-A496-A6FB94BC66E7}" srcOrd="4" destOrd="0" parTransId="{FD1FCC90-CD56-4008-8121-BFABD7AF1BA2}" sibTransId="{3C69631F-8425-4B5A-98B6-79A6C15BA8D5}"/>
    <dgm:cxn modelId="{F1856BB7-A00A-4EB8-87E5-11F31F75BDC0}" type="presOf" srcId="{3AB168E4-F5C7-4D31-A910-8D7536D98E37}" destId="{CD8D72EC-EE58-4323-A37A-A020460DAADB}" srcOrd="0" destOrd="0" presId="urn:microsoft.com/office/officeart/2005/8/layout/chevron2"/>
    <dgm:cxn modelId="{C0646030-E7B2-454B-810A-F282D35CCB36}" type="presOf" srcId="{9FECFAAA-4DF0-4E4F-8223-D936D85DBB51}" destId="{29AB3ADD-D69E-47CE-99D6-97E42823C8FC}" srcOrd="0" destOrd="0" presId="urn:microsoft.com/office/officeart/2005/8/layout/chevron2"/>
    <dgm:cxn modelId="{F9DEBCA0-751F-4A4D-AE3D-28330DD1AF34}" srcId="{3AB168E4-F5C7-4D31-A910-8D7536D98E37}" destId="{2B6B1BA5-9E3A-4354-BC42-979CB8A09E77}" srcOrd="5" destOrd="0" parTransId="{5D5DD3CE-42CA-4EC6-B617-5D98704F34F4}" sibTransId="{3280C31D-92E3-46FE-A169-FB6E119A1196}"/>
    <dgm:cxn modelId="{BEFD5C19-6E1E-4F35-8A52-E22864733F1A}" type="presOf" srcId="{A7DC43CA-3E7F-4F10-9BDF-3DF5F2192FE7}" destId="{5B567FED-21E3-469F-81DB-852FEF3E8280}" srcOrd="0" destOrd="0" presId="urn:microsoft.com/office/officeart/2005/8/layout/chevron2"/>
    <dgm:cxn modelId="{23042F88-6991-43E9-9D99-B8E87EDEB553}" type="presParOf" srcId="{CD8D72EC-EE58-4323-A37A-A020460DAADB}" destId="{4A634319-1FD9-4EC6-922F-D29C144AD1C6}" srcOrd="0" destOrd="0" presId="urn:microsoft.com/office/officeart/2005/8/layout/chevron2"/>
    <dgm:cxn modelId="{43C958EA-3F7E-4EAC-A12C-EC46F05635FC}" type="presParOf" srcId="{4A634319-1FD9-4EC6-922F-D29C144AD1C6}" destId="{4BC188FC-0BA8-4D6B-B77C-ED8D7E83B2A1}" srcOrd="0" destOrd="0" presId="urn:microsoft.com/office/officeart/2005/8/layout/chevron2"/>
    <dgm:cxn modelId="{94AEA9F0-4DF8-499F-94B2-6DFE7028237E}" type="presParOf" srcId="{4A634319-1FD9-4EC6-922F-D29C144AD1C6}" destId="{95294CCC-0455-4464-9EC5-3C7063C2015D}" srcOrd="1" destOrd="0" presId="urn:microsoft.com/office/officeart/2005/8/layout/chevron2"/>
    <dgm:cxn modelId="{AF612C20-7A63-4F81-AF86-B464815D05D8}" type="presParOf" srcId="{CD8D72EC-EE58-4323-A37A-A020460DAADB}" destId="{A4A3406A-EBD3-420A-B7AF-076650D253AD}" srcOrd="1" destOrd="0" presId="urn:microsoft.com/office/officeart/2005/8/layout/chevron2"/>
    <dgm:cxn modelId="{948B8B33-11E7-4011-81D3-66736BF058E2}" type="presParOf" srcId="{CD8D72EC-EE58-4323-A37A-A020460DAADB}" destId="{3145190F-3FBF-4C67-B147-24CEE56BA3D7}" srcOrd="2" destOrd="0" presId="urn:microsoft.com/office/officeart/2005/8/layout/chevron2"/>
    <dgm:cxn modelId="{8E2B7879-C6EF-4AF6-A926-90F47454E711}" type="presParOf" srcId="{3145190F-3FBF-4C67-B147-24CEE56BA3D7}" destId="{A166EFCE-5ED5-4E86-AB64-FE9D82A7F87E}" srcOrd="0" destOrd="0" presId="urn:microsoft.com/office/officeart/2005/8/layout/chevron2"/>
    <dgm:cxn modelId="{37FD31CC-0428-4730-ACB9-D189A5389C7C}" type="presParOf" srcId="{3145190F-3FBF-4C67-B147-24CEE56BA3D7}" destId="{7CFD42DD-9E4F-4F5A-A157-285DF50A81EF}" srcOrd="1" destOrd="0" presId="urn:microsoft.com/office/officeart/2005/8/layout/chevron2"/>
    <dgm:cxn modelId="{558A9F1C-F197-48E8-9F25-BB6AEE03C953}" type="presParOf" srcId="{CD8D72EC-EE58-4323-A37A-A020460DAADB}" destId="{BB29C98E-A1A9-47B4-A768-F31290809BB1}" srcOrd="3" destOrd="0" presId="urn:microsoft.com/office/officeart/2005/8/layout/chevron2"/>
    <dgm:cxn modelId="{998E3C2C-B360-4CCA-9BB1-3BBF526EF45F}" type="presParOf" srcId="{CD8D72EC-EE58-4323-A37A-A020460DAADB}" destId="{B0ADE282-8362-4B34-9A43-B3CE50918888}" srcOrd="4" destOrd="0" presId="urn:microsoft.com/office/officeart/2005/8/layout/chevron2"/>
    <dgm:cxn modelId="{C2FB7F51-8454-4308-B39C-F45E7C6F5D42}" type="presParOf" srcId="{B0ADE282-8362-4B34-9A43-B3CE50918888}" destId="{59996734-6C32-4E7F-8C87-92BCADE1EDC4}" srcOrd="0" destOrd="0" presId="urn:microsoft.com/office/officeart/2005/8/layout/chevron2"/>
    <dgm:cxn modelId="{CB5EE759-77A2-42EC-9A74-2D4029F68057}" type="presParOf" srcId="{B0ADE282-8362-4B34-9A43-B3CE50918888}" destId="{5B567FED-21E3-469F-81DB-852FEF3E8280}" srcOrd="1" destOrd="0" presId="urn:microsoft.com/office/officeart/2005/8/layout/chevron2"/>
    <dgm:cxn modelId="{44802B27-1A34-4E83-9B44-086F059925FE}" type="presParOf" srcId="{CD8D72EC-EE58-4323-A37A-A020460DAADB}" destId="{E53EF954-77EB-49CC-90DC-A65E4AACBDBD}" srcOrd="5" destOrd="0" presId="urn:microsoft.com/office/officeart/2005/8/layout/chevron2"/>
    <dgm:cxn modelId="{4751C539-CC2C-41EC-89DD-DD3665EB276A}" type="presParOf" srcId="{CD8D72EC-EE58-4323-A37A-A020460DAADB}" destId="{1D1E6E79-5A43-41EB-BB40-DD05A5F15BB2}" srcOrd="6" destOrd="0" presId="urn:microsoft.com/office/officeart/2005/8/layout/chevron2"/>
    <dgm:cxn modelId="{45813A07-FC48-4C9F-AE97-877BB3510C5A}" type="presParOf" srcId="{1D1E6E79-5A43-41EB-BB40-DD05A5F15BB2}" destId="{29AB3ADD-D69E-47CE-99D6-97E42823C8FC}" srcOrd="0" destOrd="0" presId="urn:microsoft.com/office/officeart/2005/8/layout/chevron2"/>
    <dgm:cxn modelId="{5383F227-7D13-42FA-8B5D-54FC395219D4}" type="presParOf" srcId="{1D1E6E79-5A43-41EB-BB40-DD05A5F15BB2}" destId="{23023185-F0B7-4797-9A68-F5B3D5AC0B50}" srcOrd="1" destOrd="0" presId="urn:microsoft.com/office/officeart/2005/8/layout/chevron2"/>
    <dgm:cxn modelId="{49D29852-92D3-4680-9EED-8A1A83D5381A}" type="presParOf" srcId="{CD8D72EC-EE58-4323-A37A-A020460DAADB}" destId="{B6A54A87-4460-4F31-B83C-A01F190661F0}" srcOrd="7" destOrd="0" presId="urn:microsoft.com/office/officeart/2005/8/layout/chevron2"/>
    <dgm:cxn modelId="{2340087A-19A5-481A-B1F7-7A1824B58A2C}" type="presParOf" srcId="{CD8D72EC-EE58-4323-A37A-A020460DAADB}" destId="{72771504-725C-4049-ABAC-E09B06A69959}" srcOrd="8" destOrd="0" presId="urn:microsoft.com/office/officeart/2005/8/layout/chevron2"/>
    <dgm:cxn modelId="{F6CBA517-849E-4C9D-856D-A1B3D5AF728B}" type="presParOf" srcId="{72771504-725C-4049-ABAC-E09B06A69959}" destId="{2DD7553F-2654-4C70-8666-47483EBE57B8}" srcOrd="0" destOrd="0" presId="urn:microsoft.com/office/officeart/2005/8/layout/chevron2"/>
    <dgm:cxn modelId="{A6674470-2211-41CE-8AC6-F34AEA7D7653}" type="presParOf" srcId="{72771504-725C-4049-ABAC-E09B06A69959}" destId="{E27E15B1-A355-4437-AD05-C4030B0113E0}" srcOrd="1" destOrd="0" presId="urn:microsoft.com/office/officeart/2005/8/layout/chevron2"/>
    <dgm:cxn modelId="{826FFE90-D4E5-4925-AF3F-B96D393187DB}" type="presParOf" srcId="{CD8D72EC-EE58-4323-A37A-A020460DAADB}" destId="{02F11F9A-D92C-45EC-8120-E89D422D4DFF}" srcOrd="9" destOrd="0" presId="urn:microsoft.com/office/officeart/2005/8/layout/chevron2"/>
    <dgm:cxn modelId="{91F43825-E6DF-4B81-915C-02AB2B0442E0}" type="presParOf" srcId="{CD8D72EC-EE58-4323-A37A-A020460DAADB}" destId="{0E5FF8C4-E7BF-4D67-A68D-294923958E91}" srcOrd="10" destOrd="0" presId="urn:microsoft.com/office/officeart/2005/8/layout/chevron2"/>
    <dgm:cxn modelId="{970F89BB-4680-4083-A3F6-AACC71A18071}" type="presParOf" srcId="{0E5FF8C4-E7BF-4D67-A68D-294923958E91}" destId="{91E1AEB1-F901-4D5C-AD30-F5832E0F5BC7}" srcOrd="0" destOrd="0" presId="urn:microsoft.com/office/officeart/2005/8/layout/chevron2"/>
    <dgm:cxn modelId="{2DFEC4A4-9188-4927-AEF3-722881FEA38E}" type="presParOf" srcId="{0E5FF8C4-E7BF-4D67-A68D-294923958E91}" destId="{03DE8AC4-4634-443C-B5D0-627EDBC26F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E36116-1D20-4A33-8928-8BD4601BE9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0D5D1-293D-45E4-A5F2-ECCF9D441100}">
      <dgm:prSet phldrT="[Текст]" custT="1"/>
      <dgm:spPr>
        <a:xfrm>
          <a:off x="143256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Железнодорожный транспорт</a:t>
          </a:r>
        </a:p>
      </dgm:t>
    </dgm:pt>
    <dgm:pt modelId="{61A84C6F-D2E3-4244-B898-5660D77DAE32}" type="parTrans" cxnId="{F30320AF-DDC3-40D6-AC0E-EFA5B207828A}">
      <dgm:prSet/>
      <dgm:spPr/>
      <dgm:t>
        <a:bodyPr/>
        <a:lstStyle/>
        <a:p>
          <a:endParaRPr lang="ru-RU"/>
        </a:p>
      </dgm:t>
    </dgm:pt>
    <dgm:pt modelId="{D83BFEC5-E1CB-4CE7-B49C-23B7DAD9789C}" type="sibTrans" cxnId="{F30320AF-DDC3-40D6-AC0E-EFA5B207828A}">
      <dgm:prSet/>
      <dgm:spPr/>
      <dgm:t>
        <a:bodyPr/>
        <a:lstStyle/>
        <a:p>
          <a:endParaRPr lang="ru-RU"/>
        </a:p>
      </dgm:t>
    </dgm:pt>
    <dgm:pt modelId="{1B5A7566-6A24-4EAD-B717-313B7770A6D9}">
      <dgm:prSet phldrT="[Текст]" custT="1"/>
      <dgm:spPr>
        <a:xfrm>
          <a:off x="565018" y="2637821"/>
          <a:ext cx="3093553" cy="17491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в вагонах  категорий, не относящихся к спальным вагонам с 2-х местным купе и вагонов повышенной комфортности на дату проезда </a:t>
          </a:r>
          <a:r>
            <a:rPr lang="ru-RU" sz="1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вагоне/поезде, не определенном Правилами</a:t>
          </a:r>
          <a:r>
            <a:rPr lang="ru-RU" sz="14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331F36-ADD5-4513-80A2-3A69822FBF9E}" type="parTrans" cxnId="{C221BF44-B3BD-4F36-81B9-1C84D9124BE9}">
      <dgm:prSet/>
      <dgm:spPr>
        <a:xfrm>
          <a:off x="354137" y="1056215"/>
          <a:ext cx="210880" cy="2456165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C752036-D70C-4731-A731-225E1332B0E7}" type="sibTrans" cxnId="{C221BF44-B3BD-4F36-81B9-1C84D9124BE9}">
      <dgm:prSet/>
      <dgm:spPr/>
      <dgm:t>
        <a:bodyPr/>
        <a:lstStyle/>
        <a:p>
          <a:endParaRPr lang="ru-RU"/>
        </a:p>
      </dgm:t>
    </dgm:pt>
    <dgm:pt modelId="{527EB3F6-3A0A-4572-9BB1-8C17D637BE48}">
      <dgm:prSet phldrT="[Текст]" custT="1"/>
      <dgm:spPr>
        <a:xfrm>
          <a:off x="565018" y="4650541"/>
          <a:ext cx="3093553" cy="201599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ru-RU" sz="1400" b="1" dirty="0" smtClean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lang="ru-RU" sz="1400" b="1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</a:t>
          </a:r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расчета:</a:t>
          </a:r>
        </a:p>
        <a:p>
          <a:pPr algn="just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/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поезде/вагоне, не определенном Правилами, компенсируются расходы в размере стоимости проезда в поезде/вагонах, определенных Правилами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предоставленной справкой от РЖД</a:t>
          </a:r>
          <a:r>
            <a:rPr lang="ru-RU" sz="14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endParaRPr lang="ru-RU" sz="1400" b="1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8D7876-A31D-4C2F-B753-FC95DFC7BBED}" type="parTrans" cxnId="{39517CB2-2F76-407D-8E6A-A1CF92CC3300}">
      <dgm:prSet/>
      <dgm:spPr>
        <a:xfrm>
          <a:off x="354137" y="1056215"/>
          <a:ext cx="210880" cy="4602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CBE7609-99AE-48F0-875E-E69259CA7D48}" type="sibTrans" cxnId="{39517CB2-2F76-407D-8E6A-A1CF92CC3300}">
      <dgm:prSet/>
      <dgm:spPr/>
      <dgm:t>
        <a:bodyPr/>
        <a:lstStyle/>
        <a:p>
          <a:endParaRPr lang="ru-RU"/>
        </a:p>
      </dgm:t>
    </dgm:pt>
    <dgm:pt modelId="{A91961F8-86B1-45AD-9699-2E72D510D2F3}">
      <dgm:prSet phldrT="[Текст]" custT="1"/>
      <dgm:spPr>
        <a:xfrm>
          <a:off x="4185773" y="3241499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l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</a:t>
          </a:r>
          <a:r>
            <a:rPr lang="ru-RU" sz="1400" b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справка из аэропорта об отсутствии возможности перелета  российскими </a:t>
          </a:r>
          <a:r>
            <a:rPr lang="ru-RU" sz="1400" b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авиакомпаниями </a:t>
          </a:r>
          <a:r>
            <a:rPr lang="ru-RU" sz="1400" b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момент перелета, а также справка  о  стоимости перелета в салоне экономического класса </a:t>
          </a:r>
          <a:r>
            <a:rPr lang="ru-RU" sz="1400" b="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 перелета на условиях, не определенных Правилами</a:t>
          </a:r>
          <a:r>
            <a:rPr lang="ru-RU" sz="1200" b="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F76616D3-3530-475F-B9C2-F50B7E3FFD6B}" type="parTrans" cxnId="{747CD0B5-AA5E-4FB3-BD0A-E9AA0B596501}">
      <dgm:prSet/>
      <dgm:spPr>
        <a:xfrm>
          <a:off x="3974892" y="1056215"/>
          <a:ext cx="210880" cy="3014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94BD0B9-D3F8-404E-87AA-3BC24799DDA2}" type="sibTrans" cxnId="{747CD0B5-AA5E-4FB3-BD0A-E9AA0B596501}">
      <dgm:prSet/>
      <dgm:spPr/>
      <dgm:t>
        <a:bodyPr/>
        <a:lstStyle/>
        <a:p>
          <a:endParaRPr lang="ru-RU"/>
        </a:p>
      </dgm:t>
    </dgm:pt>
    <dgm:pt modelId="{E7E380A5-522C-4834-ACD1-A5650514434C}">
      <dgm:prSet phldrT="[Текст]" custT="1"/>
      <dgm:spPr>
        <a:xfrm>
          <a:off x="4185773" y="5163181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билетам, в случае соответствия всем условиям проезда</a:t>
          </a:r>
        </a:p>
        <a:p>
          <a:pPr algn="just"/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осуществил перелет на условиях, не определенных Правилами, компенсируются расходы в размере стоимости авиаперелета, определенных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 (в соответствии с предоставленной справкой от аэропорта</a:t>
          </a:r>
          <a:r>
            <a:rPr lang="ru-RU" sz="14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r>
            <a:rPr lang="ru-RU" sz="1200" b="1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200" b="1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AF50F63-1976-46AA-803E-DDD17C64F37B}" type="parTrans" cxnId="{4A1C8560-F8B3-4B5E-B54C-6E3D81C49206}">
      <dgm:prSet/>
      <dgm:spPr>
        <a:xfrm>
          <a:off x="3974892" y="1056215"/>
          <a:ext cx="210880" cy="4936006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58B5CED-215A-47E7-8145-AFA99DBFE05A}" type="sibTrans" cxnId="{4A1C8560-F8B3-4B5E-B54C-6E3D81C49206}">
      <dgm:prSet/>
      <dgm:spPr/>
      <dgm:t>
        <a:bodyPr/>
        <a:lstStyle/>
        <a:p>
          <a:endParaRPr lang="ru-RU"/>
        </a:p>
      </dgm:t>
    </dgm:pt>
    <dgm:pt modelId="{907D401F-819E-4031-88F3-8B6DE2EB7237}">
      <dgm:prSet phldrT="[Текст]" custT="1"/>
      <dgm:spPr>
        <a:xfrm>
          <a:off x="3764011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Авиатранспорт</a:t>
          </a:r>
        </a:p>
      </dgm:t>
    </dgm:pt>
    <dgm:pt modelId="{E4FC5CC6-961E-430E-90DD-4F8270236E31}" type="sibTrans" cxnId="{7C37FA9C-6260-4FFC-80E9-D9550CA9428E}">
      <dgm:prSet/>
      <dgm:spPr/>
      <dgm:t>
        <a:bodyPr/>
        <a:lstStyle/>
        <a:p>
          <a:endParaRPr lang="ru-RU"/>
        </a:p>
      </dgm:t>
    </dgm:pt>
    <dgm:pt modelId="{28860767-1B3D-4395-B8EF-38FB63B2DEEB}" type="parTrans" cxnId="{7C37FA9C-6260-4FFC-80E9-D9550CA9428E}">
      <dgm:prSet/>
      <dgm:spPr/>
      <dgm:t>
        <a:bodyPr/>
        <a:lstStyle/>
        <a:p>
          <a:endParaRPr lang="ru-RU"/>
        </a:p>
      </dgm:t>
    </dgm:pt>
    <dgm:pt modelId="{9B971E50-92F5-4667-A216-5B3C4F742D5E}">
      <dgm:prSet custT="1"/>
      <dgm:spPr>
        <a:xfrm>
          <a:off x="565018" y="1319816"/>
          <a:ext cx="3093553" cy="10544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поезда дальнего следования всех типов, в </a:t>
          </a:r>
          <a:r>
            <a:rPr lang="ru-RU" sz="1400" b="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т.ч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фирменные поезда, вагоны всех категорий, за исключением спальных вагонов с двухместным купе и вагонов повышенной комфортности, и поездах пригородного сообщения </a:t>
          </a:r>
          <a:endParaRPr lang="ru-RU" sz="1100" b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05B6FED-7401-4381-8CB7-74193622864D}" type="parTrans" cxnId="{A6F2E471-24D6-465C-9815-E6E3FBAA11EF}">
      <dgm:prSet/>
      <dgm:spPr>
        <a:xfrm>
          <a:off x="354137" y="1056215"/>
          <a:ext cx="210880" cy="790802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F532DC-2225-4517-B4CD-FA777FBE95B8}" type="sibTrans" cxnId="{A6F2E471-24D6-465C-9815-E6E3FBAA11EF}">
      <dgm:prSet/>
      <dgm:spPr/>
      <dgm:t>
        <a:bodyPr/>
        <a:lstStyle/>
        <a:p>
          <a:endParaRPr lang="ru-RU"/>
        </a:p>
      </dgm:t>
    </dgm:pt>
    <dgm:pt modelId="{15B53C39-8515-4C85-AB26-AA7204C13457}">
      <dgm:prSet custT="1"/>
      <dgm:spPr>
        <a:xfrm>
          <a:off x="4185773" y="1319816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салон экономического класса (с провозом багажа в </a:t>
          </a:r>
          <a:r>
            <a:rPr lang="ru-RU" sz="11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соответствии </a:t>
          </a: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условиями для экономического класса);</a:t>
          </a:r>
        </a:p>
        <a:p>
          <a:pPr algn="just"/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российские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авиакомпании,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государств-членов Евразийского экономического союза, имеющих право выполнять международные перевозки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пассажиров;</a:t>
          </a:r>
          <a:endParaRPr lang="ru-RU" sz="1100" b="0" kern="0" baseline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/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стоимость компенсации входят обязательные сборы, остальные доп. услуги не компенсируются (услуги по питанию, повышение класса перелета и т.д.). В случае, если участник СВО осуществил перелет зарубежными авиалиниями, компенсация такого проезда осуществляется на основании справки аэропорта об отсутствии других авиалиний на момент проезда</a:t>
          </a:r>
        </a:p>
      </dgm:t>
    </dgm:pt>
    <dgm:pt modelId="{C5021F01-D4F4-4F3D-BA13-F0A1696AE678}" type="parTrans" cxnId="{B4C1E15A-E411-4D1C-AFE4-198FE96BCBB0}">
      <dgm:prSet/>
      <dgm:spPr>
        <a:xfrm>
          <a:off x="3974892" y="1056215"/>
          <a:ext cx="210880" cy="1092641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D91A7C5-52C5-427A-9FA2-4D554BDFA790}" type="sibTrans" cxnId="{B4C1E15A-E411-4D1C-AFE4-198FE96BCBB0}">
      <dgm:prSet/>
      <dgm:spPr/>
      <dgm:t>
        <a:bodyPr/>
        <a:lstStyle/>
        <a:p>
          <a:endParaRPr lang="ru-RU"/>
        </a:p>
      </dgm:t>
    </dgm:pt>
    <dgm:pt modelId="{32F28169-9B01-4EC9-971D-DC132472A2E0}" type="pres">
      <dgm:prSet presAssocID="{38E36116-1D20-4A33-8928-8BD4601BE9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8B3FB5-A5A1-4367-8FF1-6E54FABC915A}" type="pres">
      <dgm:prSet presAssocID="{33F0D5D1-293D-45E4-A5F2-ECCF9D441100}" presName="root" presStyleCnt="0"/>
      <dgm:spPr/>
    </dgm:pt>
    <dgm:pt modelId="{6B81FF74-5417-4E1E-88CE-CB88CBAE82CD}" type="pres">
      <dgm:prSet presAssocID="{33F0D5D1-293D-45E4-A5F2-ECCF9D441100}" presName="rootComposite" presStyleCnt="0"/>
      <dgm:spPr/>
    </dgm:pt>
    <dgm:pt modelId="{4C8F9ACF-03CE-4089-BEB8-1B842B47009D}" type="pres">
      <dgm:prSet presAssocID="{33F0D5D1-293D-45E4-A5F2-ECCF9D441100}" presName="rootText" presStyleLbl="node1" presStyleIdx="0" presStyleCnt="2" custScaleX="30109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09F3A1-6E71-4C60-9798-B026B4C983D9}" type="pres">
      <dgm:prSet presAssocID="{33F0D5D1-293D-45E4-A5F2-ECCF9D441100}" presName="rootConnector" presStyleLbl="node1" presStyleIdx="0" presStyleCnt="2"/>
      <dgm:spPr/>
      <dgm:t>
        <a:bodyPr/>
        <a:lstStyle/>
        <a:p>
          <a:endParaRPr lang="ru-RU"/>
        </a:p>
      </dgm:t>
    </dgm:pt>
    <dgm:pt modelId="{F220E0E9-18A5-49A5-8AE5-7C5903D240B5}" type="pres">
      <dgm:prSet presAssocID="{33F0D5D1-293D-45E4-A5F2-ECCF9D441100}" presName="childShape" presStyleCnt="0"/>
      <dgm:spPr/>
    </dgm:pt>
    <dgm:pt modelId="{41D98504-5D41-4C1F-A335-7D664B4BD73F}" type="pres">
      <dgm:prSet presAssocID="{205B6FED-7401-4381-8CB7-74193622864D}" presName="Name13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A7B0E99-90C0-492E-B69E-3812C815EB13}" type="pres">
      <dgm:prSet presAssocID="{9B971E50-92F5-4667-A216-5B3C4F742D5E}" presName="childText" presStyleLbl="bgAcc1" presStyleIdx="0" presStyleCnt="6" custScaleX="305868" custLinFactNeighborX="-155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CED540D-EBA9-411C-8AC3-42CD5CDBF961}" type="pres">
      <dgm:prSet presAssocID="{98331F36-ADD5-4513-80A2-3A69822FBF9E}" presName="Name13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74BA426-DBB2-4C71-A1B9-42439960FF5B}" type="pres">
      <dgm:prSet presAssocID="{1B5A7566-6A24-4EAD-B717-313B7770A6D9}" presName="childText" presStyleLbl="bgAcc1" presStyleIdx="1" presStyleCnt="6" custScaleX="304751" custScaleY="165887" custLinFactNeighborX="-155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5F2606-988A-41A0-BDF2-21081CBC0AD2}" type="pres">
      <dgm:prSet presAssocID="{038D7876-A31D-4C2F-B753-FC95DFC7BBED}" presName="Name13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1F4A17B-454A-44CC-B08E-0F5AD9BE399A}" type="pres">
      <dgm:prSet presAssocID="{527EB3F6-3A0A-4572-9BB1-8C17D637BE48}" presName="childText" presStyleLbl="bgAcc1" presStyleIdx="2" presStyleCnt="6" custScaleX="306353" custScaleY="191198" custLinFactNeighborX="-155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7A4FA6B-654E-4D60-BF67-C2ED83925ADF}" type="pres">
      <dgm:prSet presAssocID="{907D401F-819E-4031-88F3-8B6DE2EB7237}" presName="root" presStyleCnt="0"/>
      <dgm:spPr/>
    </dgm:pt>
    <dgm:pt modelId="{575CCA8F-3F4F-4196-852B-101447B1BFA0}" type="pres">
      <dgm:prSet presAssocID="{907D401F-819E-4031-88F3-8B6DE2EB7237}" presName="rootComposite" presStyleCnt="0"/>
      <dgm:spPr/>
    </dgm:pt>
    <dgm:pt modelId="{9DD8AAED-3CFE-4B95-86C4-1E5A518BAC69}" type="pres">
      <dgm:prSet presAssocID="{907D401F-819E-4031-88F3-8B6DE2EB7237}" presName="rootText" presStyleLbl="node1" presStyleIdx="1" presStyleCnt="2" custScaleX="26595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1C17F7-0F26-4D2B-AF13-19DE06B84623}" type="pres">
      <dgm:prSet presAssocID="{907D401F-819E-4031-88F3-8B6DE2EB7237}" presName="rootConnector" presStyleLbl="node1" presStyleIdx="1" presStyleCnt="2"/>
      <dgm:spPr/>
      <dgm:t>
        <a:bodyPr/>
        <a:lstStyle/>
        <a:p>
          <a:endParaRPr lang="ru-RU"/>
        </a:p>
      </dgm:t>
    </dgm:pt>
    <dgm:pt modelId="{28A4DBEC-5E40-4A51-BF4D-999884731B79}" type="pres">
      <dgm:prSet presAssocID="{907D401F-819E-4031-88F3-8B6DE2EB7237}" presName="childShape" presStyleCnt="0"/>
      <dgm:spPr/>
    </dgm:pt>
    <dgm:pt modelId="{FBCCB072-0AB9-4E73-8FFF-B22DE43622E4}" type="pres">
      <dgm:prSet presAssocID="{C5021F01-D4F4-4F3D-BA13-F0A1696AE678}" presName="Name13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A7605F-1304-48F5-A7E1-F25D1FC0F942}" type="pres">
      <dgm:prSet presAssocID="{15B53C39-8515-4C85-AB26-AA7204C13457}" presName="childText" presStyleLbl="bgAcc1" presStyleIdx="3" presStyleCnt="6" custScaleX="406584" custScaleY="155330" custLinFactNeighborX="-11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CA3148D-5E0A-48B3-BFF3-46A03E29D00B}" type="pres">
      <dgm:prSet presAssocID="{F76616D3-3530-475F-B9C2-F50B7E3FFD6B}" presName="Name13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BBBAE80-EFFC-4A04-A975-79CEAC76196C}" type="pres">
      <dgm:prSet presAssocID="{A91961F8-86B1-45AD-9699-2E72D510D2F3}" presName="childText" presStyleLbl="bgAcc1" presStyleIdx="4" presStyleCnt="6" custScaleX="406630" custScaleY="141010" custLinFactNeighborX="-11553" custLinFactNeighborY="1446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BD6A008-D1F9-4996-BBEC-B386414CF712}" type="pres">
      <dgm:prSet presAssocID="{2AF50F63-1976-46AA-803E-DDD17C64F37B}" presName="Name13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3CA9732-3EF9-4EE1-8B78-E8EC50FFA466}" type="pres">
      <dgm:prSet presAssocID="{E7E380A5-522C-4834-ACD1-A5650514434C}" presName="childText" presStyleLbl="bgAcc1" presStyleIdx="5" presStyleCnt="6" custScaleX="408672" custScaleY="190276" custLinFactNeighborX="-11530" custLinFactNeighborY="153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68DFAA30-438F-4796-8135-9BB65C8C24FF}" type="presOf" srcId="{907D401F-819E-4031-88F3-8B6DE2EB7237}" destId="{9DD8AAED-3CFE-4B95-86C4-1E5A518BAC69}" srcOrd="0" destOrd="0" presId="urn:microsoft.com/office/officeart/2005/8/layout/hierarchy3"/>
    <dgm:cxn modelId="{141843DF-FC41-4225-9749-1A4611377AC1}" type="presOf" srcId="{15B53C39-8515-4C85-AB26-AA7204C13457}" destId="{ECA7605F-1304-48F5-A7E1-F25D1FC0F942}" srcOrd="0" destOrd="0" presId="urn:microsoft.com/office/officeart/2005/8/layout/hierarchy3"/>
    <dgm:cxn modelId="{1EE54B24-D770-4D8A-843E-C21C15C8DFD7}" type="presOf" srcId="{F76616D3-3530-475F-B9C2-F50B7E3FFD6B}" destId="{2CA3148D-5E0A-48B3-BFF3-46A03E29D00B}" srcOrd="0" destOrd="0" presId="urn:microsoft.com/office/officeart/2005/8/layout/hierarchy3"/>
    <dgm:cxn modelId="{B96BC78D-BB95-4FB6-B2AF-8E36173E6F47}" type="presOf" srcId="{33F0D5D1-293D-45E4-A5F2-ECCF9D441100}" destId="{4C8F9ACF-03CE-4089-BEB8-1B842B47009D}" srcOrd="0" destOrd="0" presId="urn:microsoft.com/office/officeart/2005/8/layout/hierarchy3"/>
    <dgm:cxn modelId="{7C37FA9C-6260-4FFC-80E9-D9550CA9428E}" srcId="{38E36116-1D20-4A33-8928-8BD4601BE91E}" destId="{907D401F-819E-4031-88F3-8B6DE2EB7237}" srcOrd="1" destOrd="0" parTransId="{28860767-1B3D-4395-B8EF-38FB63B2DEEB}" sibTransId="{E4FC5CC6-961E-430E-90DD-4F8270236E31}"/>
    <dgm:cxn modelId="{1CB16037-8EEE-46E5-BBC3-71603AA48BE6}" type="presOf" srcId="{98331F36-ADD5-4513-80A2-3A69822FBF9E}" destId="{BCED540D-EBA9-411C-8AC3-42CD5CDBF961}" srcOrd="0" destOrd="0" presId="urn:microsoft.com/office/officeart/2005/8/layout/hierarchy3"/>
    <dgm:cxn modelId="{D67C3FE3-1B84-47E0-A867-0639B25DD34C}" type="presOf" srcId="{A91961F8-86B1-45AD-9699-2E72D510D2F3}" destId="{CBBBAE80-EFFC-4A04-A975-79CEAC76196C}" srcOrd="0" destOrd="0" presId="urn:microsoft.com/office/officeart/2005/8/layout/hierarchy3"/>
    <dgm:cxn modelId="{BBB529E2-11ED-4695-B4E6-AAB2962173E9}" type="presOf" srcId="{205B6FED-7401-4381-8CB7-74193622864D}" destId="{41D98504-5D41-4C1F-A335-7D664B4BD73F}" srcOrd="0" destOrd="0" presId="urn:microsoft.com/office/officeart/2005/8/layout/hierarchy3"/>
    <dgm:cxn modelId="{B2532A50-357C-4B7A-81CF-ABEDEEA9EB1C}" type="presOf" srcId="{C5021F01-D4F4-4F3D-BA13-F0A1696AE678}" destId="{FBCCB072-0AB9-4E73-8FFF-B22DE43622E4}" srcOrd="0" destOrd="0" presId="urn:microsoft.com/office/officeart/2005/8/layout/hierarchy3"/>
    <dgm:cxn modelId="{F30320AF-DDC3-40D6-AC0E-EFA5B207828A}" srcId="{38E36116-1D20-4A33-8928-8BD4601BE91E}" destId="{33F0D5D1-293D-45E4-A5F2-ECCF9D441100}" srcOrd="0" destOrd="0" parTransId="{61A84C6F-D2E3-4244-B898-5660D77DAE32}" sibTransId="{D83BFEC5-E1CB-4CE7-B49C-23B7DAD9789C}"/>
    <dgm:cxn modelId="{7F1B8D57-B60C-489D-A8D5-77B5C1303F6E}" type="presOf" srcId="{E7E380A5-522C-4834-ACD1-A5650514434C}" destId="{F3CA9732-3EF9-4EE1-8B78-E8EC50FFA466}" srcOrd="0" destOrd="0" presId="urn:microsoft.com/office/officeart/2005/8/layout/hierarchy3"/>
    <dgm:cxn modelId="{C221BF44-B3BD-4F36-81B9-1C84D9124BE9}" srcId="{33F0D5D1-293D-45E4-A5F2-ECCF9D441100}" destId="{1B5A7566-6A24-4EAD-B717-313B7770A6D9}" srcOrd="1" destOrd="0" parTransId="{98331F36-ADD5-4513-80A2-3A69822FBF9E}" sibTransId="{7C752036-D70C-4731-A731-225E1332B0E7}"/>
    <dgm:cxn modelId="{A6F2E471-24D6-465C-9815-E6E3FBAA11EF}" srcId="{33F0D5D1-293D-45E4-A5F2-ECCF9D441100}" destId="{9B971E50-92F5-4667-A216-5B3C4F742D5E}" srcOrd="0" destOrd="0" parTransId="{205B6FED-7401-4381-8CB7-74193622864D}" sibTransId="{7AF532DC-2225-4517-B4CD-FA777FBE95B8}"/>
    <dgm:cxn modelId="{747CD0B5-AA5E-4FB3-BD0A-E9AA0B596501}" srcId="{907D401F-819E-4031-88F3-8B6DE2EB7237}" destId="{A91961F8-86B1-45AD-9699-2E72D510D2F3}" srcOrd="1" destOrd="0" parTransId="{F76616D3-3530-475F-B9C2-F50B7E3FFD6B}" sibTransId="{794BD0B9-D3F8-404E-87AA-3BC24799DDA2}"/>
    <dgm:cxn modelId="{56AC0BEE-708B-4FCA-88B8-E53A5782A5E8}" type="presOf" srcId="{1B5A7566-6A24-4EAD-B717-313B7770A6D9}" destId="{C74BA426-DBB2-4C71-A1B9-42439960FF5B}" srcOrd="0" destOrd="0" presId="urn:microsoft.com/office/officeart/2005/8/layout/hierarchy3"/>
    <dgm:cxn modelId="{4A1C8560-F8B3-4B5E-B54C-6E3D81C49206}" srcId="{907D401F-819E-4031-88F3-8B6DE2EB7237}" destId="{E7E380A5-522C-4834-ACD1-A5650514434C}" srcOrd="2" destOrd="0" parTransId="{2AF50F63-1976-46AA-803E-DDD17C64F37B}" sibTransId="{558B5CED-215A-47E7-8145-AFA99DBFE05A}"/>
    <dgm:cxn modelId="{81D84132-6837-4729-8305-C6B5B13B18CF}" type="presOf" srcId="{2AF50F63-1976-46AA-803E-DDD17C64F37B}" destId="{CBD6A008-D1F9-4996-BBEC-B386414CF712}" srcOrd="0" destOrd="0" presId="urn:microsoft.com/office/officeart/2005/8/layout/hierarchy3"/>
    <dgm:cxn modelId="{39517CB2-2F76-407D-8E6A-A1CF92CC3300}" srcId="{33F0D5D1-293D-45E4-A5F2-ECCF9D441100}" destId="{527EB3F6-3A0A-4572-9BB1-8C17D637BE48}" srcOrd="2" destOrd="0" parTransId="{038D7876-A31D-4C2F-B753-FC95DFC7BBED}" sibTransId="{CCBE7609-99AE-48F0-875E-E69259CA7D48}"/>
    <dgm:cxn modelId="{5E68F3E7-203B-4E75-9563-AFA4ECC1A39B}" type="presOf" srcId="{33F0D5D1-293D-45E4-A5F2-ECCF9D441100}" destId="{1E09F3A1-6E71-4C60-9798-B026B4C983D9}" srcOrd="1" destOrd="0" presId="urn:microsoft.com/office/officeart/2005/8/layout/hierarchy3"/>
    <dgm:cxn modelId="{80EFBDF7-6ED7-4656-A88C-71191827902D}" type="presOf" srcId="{527EB3F6-3A0A-4572-9BB1-8C17D637BE48}" destId="{B1F4A17B-454A-44CC-B08E-0F5AD9BE399A}" srcOrd="0" destOrd="0" presId="urn:microsoft.com/office/officeart/2005/8/layout/hierarchy3"/>
    <dgm:cxn modelId="{8352899D-8E42-4CDD-8408-1E9350C0201E}" type="presOf" srcId="{9B971E50-92F5-4667-A216-5B3C4F742D5E}" destId="{7A7B0E99-90C0-492E-B69E-3812C815EB13}" srcOrd="0" destOrd="0" presId="urn:microsoft.com/office/officeart/2005/8/layout/hierarchy3"/>
    <dgm:cxn modelId="{ACC80226-3E33-44D3-94ED-706CBBDBA7A1}" type="presOf" srcId="{907D401F-819E-4031-88F3-8B6DE2EB7237}" destId="{9C1C17F7-0F26-4D2B-AF13-19DE06B84623}" srcOrd="1" destOrd="0" presId="urn:microsoft.com/office/officeart/2005/8/layout/hierarchy3"/>
    <dgm:cxn modelId="{B4C1E15A-E411-4D1C-AFE4-198FE96BCBB0}" srcId="{907D401F-819E-4031-88F3-8B6DE2EB7237}" destId="{15B53C39-8515-4C85-AB26-AA7204C13457}" srcOrd="0" destOrd="0" parTransId="{C5021F01-D4F4-4F3D-BA13-F0A1696AE678}" sibTransId="{1D91A7C5-52C5-427A-9FA2-4D554BDFA790}"/>
    <dgm:cxn modelId="{881DB392-3A8D-469D-B811-830B34D0ACED}" type="presOf" srcId="{38E36116-1D20-4A33-8928-8BD4601BE91E}" destId="{32F28169-9B01-4EC9-971D-DC132472A2E0}" srcOrd="0" destOrd="0" presId="urn:microsoft.com/office/officeart/2005/8/layout/hierarchy3"/>
    <dgm:cxn modelId="{A6DB7E7D-F618-4250-BC7C-B940B3474B0D}" type="presOf" srcId="{038D7876-A31D-4C2F-B753-FC95DFC7BBED}" destId="{355F2606-988A-41A0-BDF2-21081CBC0AD2}" srcOrd="0" destOrd="0" presId="urn:microsoft.com/office/officeart/2005/8/layout/hierarchy3"/>
    <dgm:cxn modelId="{6F7E41E8-5038-413A-85CC-FBF685B377BE}" type="presParOf" srcId="{32F28169-9B01-4EC9-971D-DC132472A2E0}" destId="{658B3FB5-A5A1-4367-8FF1-6E54FABC915A}" srcOrd="0" destOrd="0" presId="urn:microsoft.com/office/officeart/2005/8/layout/hierarchy3"/>
    <dgm:cxn modelId="{0ADD7B32-4C93-4026-BA01-ACCCA6D5773F}" type="presParOf" srcId="{658B3FB5-A5A1-4367-8FF1-6E54FABC915A}" destId="{6B81FF74-5417-4E1E-88CE-CB88CBAE82CD}" srcOrd="0" destOrd="0" presId="urn:microsoft.com/office/officeart/2005/8/layout/hierarchy3"/>
    <dgm:cxn modelId="{8C6DAE06-73F7-4287-A5B4-CFAE1E3334A8}" type="presParOf" srcId="{6B81FF74-5417-4E1E-88CE-CB88CBAE82CD}" destId="{4C8F9ACF-03CE-4089-BEB8-1B842B47009D}" srcOrd="0" destOrd="0" presId="urn:microsoft.com/office/officeart/2005/8/layout/hierarchy3"/>
    <dgm:cxn modelId="{EA8F8E01-4390-45A1-940C-C55143C6B12C}" type="presParOf" srcId="{6B81FF74-5417-4E1E-88CE-CB88CBAE82CD}" destId="{1E09F3A1-6E71-4C60-9798-B026B4C983D9}" srcOrd="1" destOrd="0" presId="urn:microsoft.com/office/officeart/2005/8/layout/hierarchy3"/>
    <dgm:cxn modelId="{86BEEC90-F7C3-47BC-92DD-1875D6ECB01B}" type="presParOf" srcId="{658B3FB5-A5A1-4367-8FF1-6E54FABC915A}" destId="{F220E0E9-18A5-49A5-8AE5-7C5903D240B5}" srcOrd="1" destOrd="0" presId="urn:microsoft.com/office/officeart/2005/8/layout/hierarchy3"/>
    <dgm:cxn modelId="{E78C2529-0383-40AC-8C41-7460457AA530}" type="presParOf" srcId="{F220E0E9-18A5-49A5-8AE5-7C5903D240B5}" destId="{41D98504-5D41-4C1F-A335-7D664B4BD73F}" srcOrd="0" destOrd="0" presId="urn:microsoft.com/office/officeart/2005/8/layout/hierarchy3"/>
    <dgm:cxn modelId="{92705B65-88A6-4970-B52E-12D7C91A0160}" type="presParOf" srcId="{F220E0E9-18A5-49A5-8AE5-7C5903D240B5}" destId="{7A7B0E99-90C0-492E-B69E-3812C815EB13}" srcOrd="1" destOrd="0" presId="urn:microsoft.com/office/officeart/2005/8/layout/hierarchy3"/>
    <dgm:cxn modelId="{2183467E-DDD9-46F6-9747-4F5D3262F6FD}" type="presParOf" srcId="{F220E0E9-18A5-49A5-8AE5-7C5903D240B5}" destId="{BCED540D-EBA9-411C-8AC3-42CD5CDBF961}" srcOrd="2" destOrd="0" presId="urn:microsoft.com/office/officeart/2005/8/layout/hierarchy3"/>
    <dgm:cxn modelId="{C55011E1-38D8-40C4-8458-D3A70147FF7F}" type="presParOf" srcId="{F220E0E9-18A5-49A5-8AE5-7C5903D240B5}" destId="{C74BA426-DBB2-4C71-A1B9-42439960FF5B}" srcOrd="3" destOrd="0" presId="urn:microsoft.com/office/officeart/2005/8/layout/hierarchy3"/>
    <dgm:cxn modelId="{02F0E0DD-0FC0-47E5-9BCB-F257534E2F03}" type="presParOf" srcId="{F220E0E9-18A5-49A5-8AE5-7C5903D240B5}" destId="{355F2606-988A-41A0-BDF2-21081CBC0AD2}" srcOrd="4" destOrd="0" presId="urn:microsoft.com/office/officeart/2005/8/layout/hierarchy3"/>
    <dgm:cxn modelId="{F4BBA4AD-AE51-46B2-8ED5-5D0C2B11ED89}" type="presParOf" srcId="{F220E0E9-18A5-49A5-8AE5-7C5903D240B5}" destId="{B1F4A17B-454A-44CC-B08E-0F5AD9BE399A}" srcOrd="5" destOrd="0" presId="urn:microsoft.com/office/officeart/2005/8/layout/hierarchy3"/>
    <dgm:cxn modelId="{2063B4CB-73A0-445B-A735-24A4A34D329D}" type="presParOf" srcId="{32F28169-9B01-4EC9-971D-DC132472A2E0}" destId="{07A4FA6B-654E-4D60-BF67-C2ED83925ADF}" srcOrd="1" destOrd="0" presId="urn:microsoft.com/office/officeart/2005/8/layout/hierarchy3"/>
    <dgm:cxn modelId="{04A41752-FEEB-4E9A-A84D-0B7BD07AABD7}" type="presParOf" srcId="{07A4FA6B-654E-4D60-BF67-C2ED83925ADF}" destId="{575CCA8F-3F4F-4196-852B-101447B1BFA0}" srcOrd="0" destOrd="0" presId="urn:microsoft.com/office/officeart/2005/8/layout/hierarchy3"/>
    <dgm:cxn modelId="{4C209459-9BE5-4A68-A83E-AF77BCF7342F}" type="presParOf" srcId="{575CCA8F-3F4F-4196-852B-101447B1BFA0}" destId="{9DD8AAED-3CFE-4B95-86C4-1E5A518BAC69}" srcOrd="0" destOrd="0" presId="urn:microsoft.com/office/officeart/2005/8/layout/hierarchy3"/>
    <dgm:cxn modelId="{3830DA90-108A-46A3-88C1-173FCFDFCFD0}" type="presParOf" srcId="{575CCA8F-3F4F-4196-852B-101447B1BFA0}" destId="{9C1C17F7-0F26-4D2B-AF13-19DE06B84623}" srcOrd="1" destOrd="0" presId="urn:microsoft.com/office/officeart/2005/8/layout/hierarchy3"/>
    <dgm:cxn modelId="{586F43DD-842B-440A-9F8D-A571A649305B}" type="presParOf" srcId="{07A4FA6B-654E-4D60-BF67-C2ED83925ADF}" destId="{28A4DBEC-5E40-4A51-BF4D-999884731B79}" srcOrd="1" destOrd="0" presId="urn:microsoft.com/office/officeart/2005/8/layout/hierarchy3"/>
    <dgm:cxn modelId="{BDF6A2F8-BA9A-4C26-9790-4EBBBBD07BCF}" type="presParOf" srcId="{28A4DBEC-5E40-4A51-BF4D-999884731B79}" destId="{FBCCB072-0AB9-4E73-8FFF-B22DE43622E4}" srcOrd="0" destOrd="0" presId="urn:microsoft.com/office/officeart/2005/8/layout/hierarchy3"/>
    <dgm:cxn modelId="{7FE4A05B-ACA0-45C5-8F07-2849017D29C4}" type="presParOf" srcId="{28A4DBEC-5E40-4A51-BF4D-999884731B79}" destId="{ECA7605F-1304-48F5-A7E1-F25D1FC0F942}" srcOrd="1" destOrd="0" presId="urn:microsoft.com/office/officeart/2005/8/layout/hierarchy3"/>
    <dgm:cxn modelId="{84A483A2-0BC1-4BAD-8233-4DD0D2FB9D8E}" type="presParOf" srcId="{28A4DBEC-5E40-4A51-BF4D-999884731B79}" destId="{2CA3148D-5E0A-48B3-BFF3-46A03E29D00B}" srcOrd="2" destOrd="0" presId="urn:microsoft.com/office/officeart/2005/8/layout/hierarchy3"/>
    <dgm:cxn modelId="{9445C5A9-D4E5-4EBB-8C44-D37819060264}" type="presParOf" srcId="{28A4DBEC-5E40-4A51-BF4D-999884731B79}" destId="{CBBBAE80-EFFC-4A04-A975-79CEAC76196C}" srcOrd="3" destOrd="0" presId="urn:microsoft.com/office/officeart/2005/8/layout/hierarchy3"/>
    <dgm:cxn modelId="{4137677F-1E9C-4478-A76B-CB92BD6FC45B}" type="presParOf" srcId="{28A4DBEC-5E40-4A51-BF4D-999884731B79}" destId="{CBD6A008-D1F9-4996-BBEC-B386414CF712}" srcOrd="4" destOrd="0" presId="urn:microsoft.com/office/officeart/2005/8/layout/hierarchy3"/>
    <dgm:cxn modelId="{8A8E7B9F-24F0-4BA3-8E05-3CE73A88DC5A}" type="presParOf" srcId="{28A4DBEC-5E40-4A51-BF4D-999884731B79}" destId="{F3CA9732-3EF9-4EE1-8B78-E8EC50FFA46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E36116-1D20-4A33-8928-8BD4601BE9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0D5D1-293D-45E4-A5F2-ECCF9D441100}">
      <dgm:prSet phldrT="[Текст]" custT="1"/>
      <dgm:spPr>
        <a:xfrm>
          <a:off x="143256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Морской транспорт</a:t>
          </a:r>
        </a:p>
      </dgm:t>
    </dgm:pt>
    <dgm:pt modelId="{61A84C6F-D2E3-4244-B898-5660D77DAE32}" type="parTrans" cxnId="{F30320AF-DDC3-40D6-AC0E-EFA5B207828A}">
      <dgm:prSet/>
      <dgm:spPr/>
      <dgm:t>
        <a:bodyPr/>
        <a:lstStyle/>
        <a:p>
          <a:endParaRPr lang="ru-RU"/>
        </a:p>
      </dgm:t>
    </dgm:pt>
    <dgm:pt modelId="{D83BFEC5-E1CB-4CE7-B49C-23B7DAD9789C}" type="sibTrans" cxnId="{F30320AF-DDC3-40D6-AC0E-EFA5B207828A}">
      <dgm:prSet/>
      <dgm:spPr/>
      <dgm:t>
        <a:bodyPr/>
        <a:lstStyle/>
        <a:p>
          <a:endParaRPr lang="ru-RU"/>
        </a:p>
      </dgm:t>
    </dgm:pt>
    <dgm:pt modelId="{1B5A7566-6A24-4EAD-B717-313B7770A6D9}">
      <dgm:prSet phldrT="[Текст]" custT="1"/>
      <dgm:spPr>
        <a:xfrm>
          <a:off x="565018" y="2637821"/>
          <a:ext cx="3093553" cy="17491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</a:t>
          </a:r>
          <a:r>
            <a:rPr lang="ru-RU" sz="14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Правилами).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331F36-ADD5-4513-80A2-3A69822FBF9E}" type="parTrans" cxnId="{C221BF44-B3BD-4F36-81B9-1C84D9124BE9}">
      <dgm:prSet/>
      <dgm:spPr>
        <a:xfrm>
          <a:off x="354137" y="1056215"/>
          <a:ext cx="210880" cy="2456165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C752036-D70C-4731-A731-225E1332B0E7}" type="sibTrans" cxnId="{C221BF44-B3BD-4F36-81B9-1C84D9124BE9}">
      <dgm:prSet/>
      <dgm:spPr/>
      <dgm:t>
        <a:bodyPr/>
        <a:lstStyle/>
        <a:p>
          <a:endParaRPr lang="ru-RU"/>
        </a:p>
      </dgm:t>
    </dgm:pt>
    <dgm:pt modelId="{527EB3F6-3A0A-4572-9BB1-8C17D637BE48}">
      <dgm:prSet phldrT="[Текст]" custT="1"/>
      <dgm:spPr>
        <a:xfrm>
          <a:off x="565018" y="4650541"/>
          <a:ext cx="3093553" cy="201599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/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морской транспортной компании </a:t>
          </a:r>
          <a:r>
            <a:rPr lang="ru-RU" sz="14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endParaRPr lang="ru-RU" sz="1400" b="1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8D7876-A31D-4C2F-B753-FC95DFC7BBED}" type="parTrans" cxnId="{39517CB2-2F76-407D-8E6A-A1CF92CC3300}">
      <dgm:prSet/>
      <dgm:spPr>
        <a:xfrm>
          <a:off x="354137" y="1056215"/>
          <a:ext cx="210880" cy="4602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CBE7609-99AE-48F0-875E-E69259CA7D48}" type="sibTrans" cxnId="{39517CB2-2F76-407D-8E6A-A1CF92CC3300}">
      <dgm:prSet/>
      <dgm:spPr/>
      <dgm:t>
        <a:bodyPr/>
        <a:lstStyle/>
        <a:p>
          <a:endParaRPr lang="ru-RU"/>
        </a:p>
      </dgm:t>
    </dgm:pt>
    <dgm:pt modelId="{A91961F8-86B1-45AD-9699-2E72D510D2F3}">
      <dgm:prSet phldrT="[Текст]" custT="1"/>
      <dgm:spPr>
        <a:xfrm>
          <a:off x="4185773" y="3241499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algn="just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категории кают 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Правилами</a:t>
          </a:r>
          <a:r>
            <a:rPr lang="ru-RU" sz="14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</a:t>
          </a:r>
          <a:endParaRPr lang="ru-RU" sz="14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F76616D3-3530-475F-B9C2-F50B7E3FFD6B}" type="parTrans" cxnId="{747CD0B5-AA5E-4FB3-BD0A-E9AA0B596501}">
      <dgm:prSet/>
      <dgm:spPr>
        <a:xfrm>
          <a:off x="3974892" y="1056215"/>
          <a:ext cx="210880" cy="301432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94BD0B9-D3F8-404E-87AA-3BC24799DDA2}" type="sibTrans" cxnId="{747CD0B5-AA5E-4FB3-BD0A-E9AA0B596501}">
      <dgm:prSet/>
      <dgm:spPr/>
      <dgm:t>
        <a:bodyPr/>
        <a:lstStyle/>
        <a:p>
          <a:endParaRPr lang="ru-RU"/>
        </a:p>
      </dgm:t>
    </dgm:pt>
    <dgm:pt modelId="{E7E380A5-522C-4834-ACD1-A5650514434C}">
      <dgm:prSet phldrT="[Текст]" custT="1"/>
      <dgm:spPr>
        <a:xfrm>
          <a:off x="4185773" y="5163181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algn="just">
            <a:spcAft>
              <a:spcPts val="0"/>
            </a:spcAft>
          </a:pPr>
          <a:r>
            <a: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>
            <a:spcAft>
              <a:spcPts val="0"/>
            </a:spcAft>
          </a:pPr>
          <a:r>
            <a:rPr lang="ru-RU" sz="1400" b="0" i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внутренней водной транспортной компании </a:t>
          </a:r>
          <a:r>
            <a:rPr lang="ru-RU" sz="1200" b="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AF50F63-1976-46AA-803E-DDD17C64F37B}" type="parTrans" cxnId="{4A1C8560-F8B3-4B5E-B54C-6E3D81C49206}">
      <dgm:prSet/>
      <dgm:spPr>
        <a:xfrm>
          <a:off x="3974892" y="1056215"/>
          <a:ext cx="210880" cy="4936006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58B5CED-215A-47E7-8145-AFA99DBFE05A}" type="sibTrans" cxnId="{4A1C8560-F8B3-4B5E-B54C-6E3D81C49206}">
      <dgm:prSet/>
      <dgm:spPr/>
      <dgm:t>
        <a:bodyPr/>
        <a:lstStyle/>
        <a:p>
          <a:endParaRPr lang="ru-RU"/>
        </a:p>
      </dgm:t>
    </dgm:pt>
    <dgm:pt modelId="{907D401F-819E-4031-88F3-8B6DE2EB7237}">
      <dgm:prSet phldrT="[Текст]" custT="1"/>
      <dgm:spPr>
        <a:xfrm>
          <a:off x="3764011" y="1811"/>
          <a:ext cx="2108807" cy="10544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100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Внутренний водный транспорт </a:t>
          </a:r>
        </a:p>
      </dgm:t>
    </dgm:pt>
    <dgm:pt modelId="{E4FC5CC6-961E-430E-90DD-4F8270236E31}" type="sibTrans" cxnId="{7C37FA9C-6260-4FFC-80E9-D9550CA9428E}">
      <dgm:prSet/>
      <dgm:spPr/>
      <dgm:t>
        <a:bodyPr/>
        <a:lstStyle/>
        <a:p>
          <a:endParaRPr lang="ru-RU"/>
        </a:p>
      </dgm:t>
    </dgm:pt>
    <dgm:pt modelId="{28860767-1B3D-4395-B8EF-38FB63B2DEEB}" type="parTrans" cxnId="{7C37FA9C-6260-4FFC-80E9-D9550CA9428E}">
      <dgm:prSet/>
      <dgm:spPr/>
      <dgm:t>
        <a:bodyPr/>
        <a:lstStyle/>
        <a:p>
          <a:endParaRPr lang="ru-RU"/>
        </a:p>
      </dgm:t>
    </dgm:pt>
    <dgm:pt modelId="{9B971E50-92F5-4667-A216-5B3C4F742D5E}">
      <dgm:prSet custT="1"/>
      <dgm:spPr>
        <a:xfrm>
          <a:off x="565018" y="1319816"/>
          <a:ext cx="3093553" cy="10544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транспортных линий (при наличии на судне), а при отсутствии спальных мест - на сидячих местах</a:t>
          </a:r>
        </a:p>
      </dgm:t>
    </dgm:pt>
    <dgm:pt modelId="{205B6FED-7401-4381-8CB7-74193622864D}" type="parTrans" cxnId="{A6F2E471-24D6-465C-9815-E6E3FBAA11EF}">
      <dgm:prSet/>
      <dgm:spPr>
        <a:xfrm>
          <a:off x="354137" y="1056215"/>
          <a:ext cx="210880" cy="790802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F532DC-2225-4517-B4CD-FA777FBE95B8}" type="sibTrans" cxnId="{A6F2E471-24D6-465C-9815-E6E3FBAA11EF}">
      <dgm:prSet/>
      <dgm:spPr/>
      <dgm:t>
        <a:bodyPr/>
        <a:lstStyle/>
        <a:p>
          <a:endParaRPr lang="ru-RU"/>
        </a:p>
      </dgm:t>
    </dgm:pt>
    <dgm:pt modelId="{15B53C39-8515-4C85-AB26-AA7204C13457}">
      <dgm:prSet custT="1"/>
      <dgm:spPr>
        <a:xfrm>
          <a:off x="4185773" y="1319816"/>
          <a:ext cx="6065284" cy="165808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</a:p>
      </dgm:t>
    </dgm:pt>
    <dgm:pt modelId="{C5021F01-D4F4-4F3D-BA13-F0A1696AE678}" type="parTrans" cxnId="{B4C1E15A-E411-4D1C-AFE4-198FE96BCBB0}">
      <dgm:prSet/>
      <dgm:spPr>
        <a:xfrm>
          <a:off x="3974892" y="1056215"/>
          <a:ext cx="210880" cy="1092641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D91A7C5-52C5-427A-9FA2-4D554BDFA790}" type="sibTrans" cxnId="{B4C1E15A-E411-4D1C-AFE4-198FE96BCBB0}">
      <dgm:prSet/>
      <dgm:spPr/>
      <dgm:t>
        <a:bodyPr/>
        <a:lstStyle/>
        <a:p>
          <a:endParaRPr lang="ru-RU"/>
        </a:p>
      </dgm:t>
    </dgm:pt>
    <dgm:pt modelId="{977E9609-987D-4D91-B783-728FED2EED18}">
      <dgm:prSet custT="1"/>
      <dgm:spPr/>
      <dgm:t>
        <a:bodyPr/>
        <a:lstStyle/>
        <a:p>
          <a:r>
            <a:rPr lang="ru-R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Автомобильный транспорт</a:t>
          </a:r>
        </a:p>
      </dgm:t>
    </dgm:pt>
    <dgm:pt modelId="{C2FE6FDB-EF15-428E-BEF6-D13947ACB895}" type="parTrans" cxnId="{9655F166-3D94-4AC1-ABE9-6FFAFCBC6389}">
      <dgm:prSet/>
      <dgm:spPr/>
      <dgm:t>
        <a:bodyPr/>
        <a:lstStyle/>
        <a:p>
          <a:endParaRPr lang="ru-RU"/>
        </a:p>
      </dgm:t>
    </dgm:pt>
    <dgm:pt modelId="{C031A47A-80A7-4034-84FD-78A33B8548CF}" type="sibTrans" cxnId="{9655F166-3D94-4AC1-ABE9-6FFAFCBC6389}">
      <dgm:prSet/>
      <dgm:spPr/>
      <dgm:t>
        <a:bodyPr/>
        <a:lstStyle/>
        <a:p>
          <a:endParaRPr lang="ru-RU"/>
        </a:p>
      </dgm:t>
    </dgm:pt>
    <dgm:pt modelId="{884303D9-6C63-43FF-B248-EC50DDD1EB97}">
      <dgm:prSet custT="1"/>
      <dgm:spPr>
        <a:ln w="12700">
          <a:solidFill>
            <a:schemeClr val="tx2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такси;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предоставлении компенсации используются реестры регулярных перевозок, размещаемых на сайтах уполномоченного федерального органа исполнительной власти (Минтранса России)</a:t>
          </a:r>
        </a:p>
      </dgm:t>
    </dgm:pt>
    <dgm:pt modelId="{A4176C2E-FAD0-4C05-BEC5-D719A7646B35}" type="parTrans" cxnId="{487959F8-EB78-4BDF-8579-ED1CAA15EEB4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BF972517-7B95-4AD8-89B6-15F4909CB75C}" type="sibTrans" cxnId="{487959F8-EB78-4BDF-8579-ED1CAA15EEB4}">
      <dgm:prSet/>
      <dgm:spPr/>
      <dgm:t>
        <a:bodyPr/>
        <a:lstStyle/>
        <a:p>
          <a:endParaRPr lang="ru-RU"/>
        </a:p>
      </dgm:t>
    </dgm:pt>
    <dgm:pt modelId="{7CE1897A-9CF3-4DC6-A289-DF584125D903}">
      <dgm:prSet custT="1"/>
      <dgm:spPr>
        <a:ln w="12700">
          <a:solidFill>
            <a:schemeClr val="tx2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1) проездные документы</a:t>
          </a:r>
        </a:p>
      </dgm:t>
    </dgm:pt>
    <dgm:pt modelId="{A850B141-AC11-4408-8501-D4A0957C5B67}" type="parTrans" cxnId="{372BC210-8966-4759-A376-84410EEBE28F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0DEFEB19-EB66-4E99-9258-32890653DD96}" type="sibTrans" cxnId="{372BC210-8966-4759-A376-84410EEBE28F}">
      <dgm:prSet/>
      <dgm:spPr/>
      <dgm:t>
        <a:bodyPr/>
        <a:lstStyle/>
        <a:p>
          <a:endParaRPr lang="ru-RU"/>
        </a:p>
      </dgm:t>
    </dgm:pt>
    <dgm:pt modelId="{34ED3194-D5EF-4A4C-AA1C-EC1ECFB95BF0}">
      <dgm:prSet/>
      <dgm:spPr>
        <a:ln w="12700">
          <a:solidFill>
            <a:schemeClr val="tx2"/>
          </a:solidFill>
        </a:ln>
      </dgm:spPr>
      <dgm:t>
        <a:bodyPr/>
        <a:lstStyle/>
        <a:p>
          <a:pPr algn="just"/>
          <a:r>
            <a: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algn="just"/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случае, если участник СВО проехал по маршруту, отсутствующему в реестре регулярных перевозок, компенсация осуществляется </a:t>
          </a:r>
          <a:r>
            <a:rPr lang="ru-RU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(если участник СВО представляет проездной документ (билет), содержащий обязательные реквизиты билетов по типу № 1)</a:t>
          </a:r>
        </a:p>
      </dgm:t>
    </dgm:pt>
    <dgm:pt modelId="{F0F00C25-CF14-449A-9F85-B91706D86F30}" type="parTrans" cxnId="{7697363E-F1BC-48F4-A3F2-A9E67B0AC32E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F6C66996-698E-4937-AA1D-30919E5B79EC}" type="sibTrans" cxnId="{7697363E-F1BC-48F4-A3F2-A9E67B0AC32E}">
      <dgm:prSet/>
      <dgm:spPr/>
      <dgm:t>
        <a:bodyPr/>
        <a:lstStyle/>
        <a:p>
          <a:endParaRPr lang="ru-RU"/>
        </a:p>
      </dgm:t>
    </dgm:pt>
    <dgm:pt modelId="{32F28169-9B01-4EC9-971D-DC132472A2E0}" type="pres">
      <dgm:prSet presAssocID="{38E36116-1D20-4A33-8928-8BD4601BE9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8B3FB5-A5A1-4367-8FF1-6E54FABC915A}" type="pres">
      <dgm:prSet presAssocID="{33F0D5D1-293D-45E4-A5F2-ECCF9D441100}" presName="root" presStyleCnt="0"/>
      <dgm:spPr/>
    </dgm:pt>
    <dgm:pt modelId="{6B81FF74-5417-4E1E-88CE-CB88CBAE82CD}" type="pres">
      <dgm:prSet presAssocID="{33F0D5D1-293D-45E4-A5F2-ECCF9D441100}" presName="rootComposite" presStyleCnt="0"/>
      <dgm:spPr/>
    </dgm:pt>
    <dgm:pt modelId="{4C8F9ACF-03CE-4089-BEB8-1B842B47009D}" type="pres">
      <dgm:prSet presAssocID="{33F0D5D1-293D-45E4-A5F2-ECCF9D441100}" presName="rootText" presStyleLbl="node1" presStyleIdx="0" presStyleCnt="3" custScaleX="27077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09F3A1-6E71-4C60-9798-B026B4C983D9}" type="pres">
      <dgm:prSet presAssocID="{33F0D5D1-293D-45E4-A5F2-ECCF9D441100}" presName="rootConnector" presStyleLbl="node1" presStyleIdx="0" presStyleCnt="3"/>
      <dgm:spPr/>
      <dgm:t>
        <a:bodyPr/>
        <a:lstStyle/>
        <a:p>
          <a:endParaRPr lang="ru-RU"/>
        </a:p>
      </dgm:t>
    </dgm:pt>
    <dgm:pt modelId="{F220E0E9-18A5-49A5-8AE5-7C5903D240B5}" type="pres">
      <dgm:prSet presAssocID="{33F0D5D1-293D-45E4-A5F2-ECCF9D441100}" presName="childShape" presStyleCnt="0"/>
      <dgm:spPr/>
    </dgm:pt>
    <dgm:pt modelId="{41D98504-5D41-4C1F-A335-7D664B4BD73F}" type="pres">
      <dgm:prSet presAssocID="{205B6FED-7401-4381-8CB7-74193622864D}" presName="Name13" presStyleLbl="parChTrans1D2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A7B0E99-90C0-492E-B69E-3812C815EB13}" type="pres">
      <dgm:prSet presAssocID="{9B971E50-92F5-4667-A216-5B3C4F742D5E}" presName="childText" presStyleLbl="bgAcc1" presStyleIdx="0" presStyleCnt="9" custScaleX="265404" custScaleY="1374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CED540D-EBA9-411C-8AC3-42CD5CDBF961}" type="pres">
      <dgm:prSet presAssocID="{98331F36-ADD5-4513-80A2-3A69822FBF9E}" presName="Name13" presStyleLbl="parChTrans1D2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74BA426-DBB2-4C71-A1B9-42439960FF5B}" type="pres">
      <dgm:prSet presAssocID="{1B5A7566-6A24-4EAD-B717-313B7770A6D9}" presName="childText" presStyleLbl="bgAcc1" presStyleIdx="1" presStyleCnt="9" custScaleX="261982" custScaleY="2044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5F2606-988A-41A0-BDF2-21081CBC0AD2}" type="pres">
      <dgm:prSet presAssocID="{038D7876-A31D-4C2F-B753-FC95DFC7BBED}" presName="Name13" presStyleLbl="parChTrans1D2" presStyleIdx="2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1F4A17B-454A-44CC-B08E-0F5AD9BE399A}" type="pres">
      <dgm:prSet presAssocID="{527EB3F6-3A0A-4572-9BB1-8C17D637BE48}" presName="childText" presStyleLbl="bgAcc1" presStyleIdx="2" presStyleCnt="9" custScaleX="265405" custScaleY="28282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7A4FA6B-654E-4D60-BF67-C2ED83925ADF}" type="pres">
      <dgm:prSet presAssocID="{907D401F-819E-4031-88F3-8B6DE2EB7237}" presName="root" presStyleCnt="0"/>
      <dgm:spPr/>
    </dgm:pt>
    <dgm:pt modelId="{575CCA8F-3F4F-4196-852B-101447B1BFA0}" type="pres">
      <dgm:prSet presAssocID="{907D401F-819E-4031-88F3-8B6DE2EB7237}" presName="rootComposite" presStyleCnt="0"/>
      <dgm:spPr/>
    </dgm:pt>
    <dgm:pt modelId="{9DD8AAED-3CFE-4B95-86C4-1E5A518BAC69}" type="pres">
      <dgm:prSet presAssocID="{907D401F-819E-4031-88F3-8B6DE2EB7237}" presName="rootText" presStyleLbl="node1" presStyleIdx="1" presStyleCnt="3" custScaleX="27040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1C17F7-0F26-4D2B-AF13-19DE06B84623}" type="pres">
      <dgm:prSet presAssocID="{907D401F-819E-4031-88F3-8B6DE2EB7237}" presName="rootConnector" presStyleLbl="node1" presStyleIdx="1" presStyleCnt="3"/>
      <dgm:spPr/>
      <dgm:t>
        <a:bodyPr/>
        <a:lstStyle/>
        <a:p>
          <a:endParaRPr lang="ru-RU"/>
        </a:p>
      </dgm:t>
    </dgm:pt>
    <dgm:pt modelId="{28A4DBEC-5E40-4A51-BF4D-999884731B79}" type="pres">
      <dgm:prSet presAssocID="{907D401F-819E-4031-88F3-8B6DE2EB7237}" presName="childShape" presStyleCnt="0"/>
      <dgm:spPr/>
    </dgm:pt>
    <dgm:pt modelId="{FBCCB072-0AB9-4E73-8FFF-B22DE43622E4}" type="pres">
      <dgm:prSet presAssocID="{C5021F01-D4F4-4F3D-BA13-F0A1696AE678}" presName="Name13" presStyleLbl="parChTrans1D2" presStyleIdx="3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CA7605F-1304-48F5-A7E1-F25D1FC0F942}" type="pres">
      <dgm:prSet presAssocID="{15B53C39-8515-4C85-AB26-AA7204C13457}" presName="childText" presStyleLbl="bgAcc1" presStyleIdx="3" presStyleCnt="9" custScaleX="253935" custScaleY="132996" custLinFactNeighborX="15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CA3148D-5E0A-48B3-BFF3-46A03E29D00B}" type="pres">
      <dgm:prSet presAssocID="{F76616D3-3530-475F-B9C2-F50B7E3FFD6B}" presName="Name13" presStyleLbl="parChTrans1D2" presStyleIdx="4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BBBAE80-EFFC-4A04-A975-79CEAC76196C}" type="pres">
      <dgm:prSet presAssocID="{A91961F8-86B1-45AD-9699-2E72D510D2F3}" presName="childText" presStyleLbl="bgAcc1" presStyleIdx="4" presStyleCnt="9" custScaleX="253935" custScaleY="2083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BD6A008-D1F9-4996-BBEC-B386414CF712}" type="pres">
      <dgm:prSet presAssocID="{2AF50F63-1976-46AA-803E-DDD17C64F37B}" presName="Name13" presStyleLbl="parChTrans1D2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3CA9732-3EF9-4EE1-8B78-E8EC50FFA466}" type="pres">
      <dgm:prSet presAssocID="{E7E380A5-522C-4834-ACD1-A5650514434C}" presName="childText" presStyleLbl="bgAcc1" presStyleIdx="5" presStyleCnt="9" custScaleX="253935" custScaleY="2659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184E585-E5E6-46D1-9087-E859324A7F11}" type="pres">
      <dgm:prSet presAssocID="{977E9609-987D-4D91-B783-728FED2EED18}" presName="root" presStyleCnt="0"/>
      <dgm:spPr/>
    </dgm:pt>
    <dgm:pt modelId="{C289EFD0-EF00-4BA6-BEC3-4E0585A5D053}" type="pres">
      <dgm:prSet presAssocID="{977E9609-987D-4D91-B783-728FED2EED18}" presName="rootComposite" presStyleCnt="0"/>
      <dgm:spPr/>
    </dgm:pt>
    <dgm:pt modelId="{42D28933-294C-46F7-8791-B99102772159}" type="pres">
      <dgm:prSet presAssocID="{977E9609-987D-4D91-B783-728FED2EED18}" presName="rootText" presStyleLbl="node1" presStyleIdx="2" presStyleCnt="3" custScaleX="285090"/>
      <dgm:spPr/>
      <dgm:t>
        <a:bodyPr/>
        <a:lstStyle/>
        <a:p>
          <a:endParaRPr lang="ru-RU"/>
        </a:p>
      </dgm:t>
    </dgm:pt>
    <dgm:pt modelId="{1FE6C9CD-995F-43BB-A71B-8FF56AD1B602}" type="pres">
      <dgm:prSet presAssocID="{977E9609-987D-4D91-B783-728FED2EED18}" presName="rootConnector" presStyleLbl="node1" presStyleIdx="2" presStyleCnt="3"/>
      <dgm:spPr/>
      <dgm:t>
        <a:bodyPr/>
        <a:lstStyle/>
        <a:p>
          <a:endParaRPr lang="ru-RU"/>
        </a:p>
      </dgm:t>
    </dgm:pt>
    <dgm:pt modelId="{95E34438-562C-4B52-ABE9-1F27841AE720}" type="pres">
      <dgm:prSet presAssocID="{977E9609-987D-4D91-B783-728FED2EED18}" presName="childShape" presStyleCnt="0"/>
      <dgm:spPr/>
    </dgm:pt>
    <dgm:pt modelId="{8E32752F-3371-4F0D-AF62-1D89BC0E8CCB}" type="pres">
      <dgm:prSet presAssocID="{A4176C2E-FAD0-4C05-BEC5-D719A7646B35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8FB98F5-EF89-4F43-B792-1B810F63A1C5}" type="pres">
      <dgm:prSet presAssocID="{884303D9-6C63-43FF-B248-EC50DDD1EB97}" presName="childText" presStyleLbl="bgAcc1" presStyleIdx="6" presStyleCnt="9" custScaleX="281274" custScaleY="18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CD42F-BDA5-4176-ACC5-74C644137CC6}" type="pres">
      <dgm:prSet presAssocID="{A850B141-AC11-4408-8501-D4A0957C5B6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A1472FA1-4555-4DC0-836F-39FF5B2532CB}" type="pres">
      <dgm:prSet presAssocID="{7CE1897A-9CF3-4DC6-A289-DF584125D903}" presName="childText" presStyleLbl="bgAcc1" presStyleIdx="7" presStyleCnt="9" custScaleX="280633" custScaleY="7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695E-6D50-4346-9D4F-8A49189DA9FC}" type="pres">
      <dgm:prSet presAssocID="{F0F00C25-CF14-449A-9F85-B91706D86F30}" presName="Name13" presStyleLbl="parChTrans1D2" presStyleIdx="8" presStyleCnt="9"/>
      <dgm:spPr/>
      <dgm:t>
        <a:bodyPr/>
        <a:lstStyle/>
        <a:p>
          <a:endParaRPr lang="ru-RU"/>
        </a:p>
      </dgm:t>
    </dgm:pt>
    <dgm:pt modelId="{84BD4245-E7A5-4EF1-A7BA-4F746024B2AF}" type="pres">
      <dgm:prSet presAssocID="{34ED3194-D5EF-4A4C-AA1C-EC1ECFB95BF0}" presName="childText" presStyleLbl="bgAcc1" presStyleIdx="8" presStyleCnt="9" custScaleX="281274" custScaleY="350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59613-F2BD-4FB9-9230-9C3FB08EAE11}" type="presOf" srcId="{A91961F8-86B1-45AD-9699-2E72D510D2F3}" destId="{CBBBAE80-EFFC-4A04-A975-79CEAC76196C}" srcOrd="0" destOrd="0" presId="urn:microsoft.com/office/officeart/2005/8/layout/hierarchy3"/>
    <dgm:cxn modelId="{A7707B47-9BB4-46C8-9C83-527C79B93585}" type="presOf" srcId="{15B53C39-8515-4C85-AB26-AA7204C13457}" destId="{ECA7605F-1304-48F5-A7E1-F25D1FC0F942}" srcOrd="0" destOrd="0" presId="urn:microsoft.com/office/officeart/2005/8/layout/hierarchy3"/>
    <dgm:cxn modelId="{46BEBC7C-13E9-44E6-A9D9-2B9BBBD42DE0}" type="presOf" srcId="{205B6FED-7401-4381-8CB7-74193622864D}" destId="{41D98504-5D41-4C1F-A335-7D664B4BD73F}" srcOrd="0" destOrd="0" presId="urn:microsoft.com/office/officeart/2005/8/layout/hierarchy3"/>
    <dgm:cxn modelId="{4A1C8560-F8B3-4B5E-B54C-6E3D81C49206}" srcId="{907D401F-819E-4031-88F3-8B6DE2EB7237}" destId="{E7E380A5-522C-4834-ACD1-A5650514434C}" srcOrd="2" destOrd="0" parTransId="{2AF50F63-1976-46AA-803E-DDD17C64F37B}" sibTransId="{558B5CED-215A-47E7-8145-AFA99DBFE05A}"/>
    <dgm:cxn modelId="{39517CB2-2F76-407D-8E6A-A1CF92CC3300}" srcId="{33F0D5D1-293D-45E4-A5F2-ECCF9D441100}" destId="{527EB3F6-3A0A-4572-9BB1-8C17D637BE48}" srcOrd="2" destOrd="0" parTransId="{038D7876-A31D-4C2F-B753-FC95DFC7BBED}" sibTransId="{CCBE7609-99AE-48F0-875E-E69259CA7D48}"/>
    <dgm:cxn modelId="{C40A6AE2-34D6-4B12-9F40-60E90D4BC8F8}" type="presOf" srcId="{907D401F-819E-4031-88F3-8B6DE2EB7237}" destId="{9DD8AAED-3CFE-4B95-86C4-1E5A518BAC69}" srcOrd="0" destOrd="0" presId="urn:microsoft.com/office/officeart/2005/8/layout/hierarchy3"/>
    <dgm:cxn modelId="{747CD0B5-AA5E-4FB3-BD0A-E9AA0B596501}" srcId="{907D401F-819E-4031-88F3-8B6DE2EB7237}" destId="{A91961F8-86B1-45AD-9699-2E72D510D2F3}" srcOrd="1" destOrd="0" parTransId="{F76616D3-3530-475F-B9C2-F50B7E3FFD6B}" sibTransId="{794BD0B9-D3F8-404E-87AA-3BC24799DDA2}"/>
    <dgm:cxn modelId="{7C37FA9C-6260-4FFC-80E9-D9550CA9428E}" srcId="{38E36116-1D20-4A33-8928-8BD4601BE91E}" destId="{907D401F-819E-4031-88F3-8B6DE2EB7237}" srcOrd="1" destOrd="0" parTransId="{28860767-1B3D-4395-B8EF-38FB63B2DEEB}" sibTransId="{E4FC5CC6-961E-430E-90DD-4F8270236E31}"/>
    <dgm:cxn modelId="{DA72058D-936D-48ED-BC87-2FBF576B0C84}" type="presOf" srcId="{977E9609-987D-4D91-B783-728FED2EED18}" destId="{42D28933-294C-46F7-8791-B99102772159}" srcOrd="0" destOrd="0" presId="urn:microsoft.com/office/officeart/2005/8/layout/hierarchy3"/>
    <dgm:cxn modelId="{0FB95FD7-921F-4B12-AD8F-8A0B621AC314}" type="presOf" srcId="{1B5A7566-6A24-4EAD-B717-313B7770A6D9}" destId="{C74BA426-DBB2-4C71-A1B9-42439960FF5B}" srcOrd="0" destOrd="0" presId="urn:microsoft.com/office/officeart/2005/8/layout/hierarchy3"/>
    <dgm:cxn modelId="{90886240-81EB-4B19-9572-F9749CE9A04E}" type="presOf" srcId="{2AF50F63-1976-46AA-803E-DDD17C64F37B}" destId="{CBD6A008-D1F9-4996-BBEC-B386414CF712}" srcOrd="0" destOrd="0" presId="urn:microsoft.com/office/officeart/2005/8/layout/hierarchy3"/>
    <dgm:cxn modelId="{A6F2E471-24D6-465C-9815-E6E3FBAA11EF}" srcId="{33F0D5D1-293D-45E4-A5F2-ECCF9D441100}" destId="{9B971E50-92F5-4667-A216-5B3C4F742D5E}" srcOrd="0" destOrd="0" parTransId="{205B6FED-7401-4381-8CB7-74193622864D}" sibTransId="{7AF532DC-2225-4517-B4CD-FA777FBE95B8}"/>
    <dgm:cxn modelId="{C221BF44-B3BD-4F36-81B9-1C84D9124BE9}" srcId="{33F0D5D1-293D-45E4-A5F2-ECCF9D441100}" destId="{1B5A7566-6A24-4EAD-B717-313B7770A6D9}" srcOrd="1" destOrd="0" parTransId="{98331F36-ADD5-4513-80A2-3A69822FBF9E}" sibTransId="{7C752036-D70C-4731-A731-225E1332B0E7}"/>
    <dgm:cxn modelId="{8654CE45-5188-4D6A-942E-EF2CEB1B9A5D}" type="presOf" srcId="{E7E380A5-522C-4834-ACD1-A5650514434C}" destId="{F3CA9732-3EF9-4EE1-8B78-E8EC50FFA466}" srcOrd="0" destOrd="0" presId="urn:microsoft.com/office/officeart/2005/8/layout/hierarchy3"/>
    <dgm:cxn modelId="{5985EAFD-071A-437D-B67A-B3860811DC3A}" type="presOf" srcId="{33F0D5D1-293D-45E4-A5F2-ECCF9D441100}" destId="{1E09F3A1-6E71-4C60-9798-B026B4C983D9}" srcOrd="1" destOrd="0" presId="urn:microsoft.com/office/officeart/2005/8/layout/hierarchy3"/>
    <dgm:cxn modelId="{2569211B-57F8-44D0-B614-EA34E9055571}" type="presOf" srcId="{977E9609-987D-4D91-B783-728FED2EED18}" destId="{1FE6C9CD-995F-43BB-A71B-8FF56AD1B602}" srcOrd="1" destOrd="0" presId="urn:microsoft.com/office/officeart/2005/8/layout/hierarchy3"/>
    <dgm:cxn modelId="{945236A6-9977-4BBC-8E7D-A8833695E90B}" type="presOf" srcId="{038D7876-A31D-4C2F-B753-FC95DFC7BBED}" destId="{355F2606-988A-41A0-BDF2-21081CBC0AD2}" srcOrd="0" destOrd="0" presId="urn:microsoft.com/office/officeart/2005/8/layout/hierarchy3"/>
    <dgm:cxn modelId="{7291282D-34ED-4055-9CF4-140CFAE74C13}" type="presOf" srcId="{C5021F01-D4F4-4F3D-BA13-F0A1696AE678}" destId="{FBCCB072-0AB9-4E73-8FFF-B22DE43622E4}" srcOrd="0" destOrd="0" presId="urn:microsoft.com/office/officeart/2005/8/layout/hierarchy3"/>
    <dgm:cxn modelId="{3DBF9BBC-803E-4EC5-88B3-2B99365E4EB8}" type="presOf" srcId="{527EB3F6-3A0A-4572-9BB1-8C17D637BE48}" destId="{B1F4A17B-454A-44CC-B08E-0F5AD9BE399A}" srcOrd="0" destOrd="0" presId="urn:microsoft.com/office/officeart/2005/8/layout/hierarchy3"/>
    <dgm:cxn modelId="{9655F166-3D94-4AC1-ABE9-6FFAFCBC6389}" srcId="{38E36116-1D20-4A33-8928-8BD4601BE91E}" destId="{977E9609-987D-4D91-B783-728FED2EED18}" srcOrd="2" destOrd="0" parTransId="{C2FE6FDB-EF15-428E-BEF6-D13947ACB895}" sibTransId="{C031A47A-80A7-4034-84FD-78A33B8548CF}"/>
    <dgm:cxn modelId="{C3852516-AD81-4FA0-99D5-53F35EC48F3A}" type="presOf" srcId="{F76616D3-3530-475F-B9C2-F50B7E3FFD6B}" destId="{2CA3148D-5E0A-48B3-BFF3-46A03E29D00B}" srcOrd="0" destOrd="0" presId="urn:microsoft.com/office/officeart/2005/8/layout/hierarchy3"/>
    <dgm:cxn modelId="{F30320AF-DDC3-40D6-AC0E-EFA5B207828A}" srcId="{38E36116-1D20-4A33-8928-8BD4601BE91E}" destId="{33F0D5D1-293D-45E4-A5F2-ECCF9D441100}" srcOrd="0" destOrd="0" parTransId="{61A84C6F-D2E3-4244-B898-5660D77DAE32}" sibTransId="{D83BFEC5-E1CB-4CE7-B49C-23B7DAD9789C}"/>
    <dgm:cxn modelId="{18709DB5-4D38-4B96-9452-D5FCEECF6FEC}" type="presOf" srcId="{33F0D5D1-293D-45E4-A5F2-ECCF9D441100}" destId="{4C8F9ACF-03CE-4089-BEB8-1B842B47009D}" srcOrd="0" destOrd="0" presId="urn:microsoft.com/office/officeart/2005/8/layout/hierarchy3"/>
    <dgm:cxn modelId="{881E4786-CEE8-4A73-8023-F9D2B175803C}" type="presOf" srcId="{F0F00C25-CF14-449A-9F85-B91706D86F30}" destId="{5B7F695E-6D50-4346-9D4F-8A49189DA9FC}" srcOrd="0" destOrd="0" presId="urn:microsoft.com/office/officeart/2005/8/layout/hierarchy3"/>
    <dgm:cxn modelId="{B33ACE00-A7DF-4166-947A-3B8B6D921195}" type="presOf" srcId="{A4176C2E-FAD0-4C05-BEC5-D719A7646B35}" destId="{8E32752F-3371-4F0D-AF62-1D89BC0E8CCB}" srcOrd="0" destOrd="0" presId="urn:microsoft.com/office/officeart/2005/8/layout/hierarchy3"/>
    <dgm:cxn modelId="{487959F8-EB78-4BDF-8579-ED1CAA15EEB4}" srcId="{977E9609-987D-4D91-B783-728FED2EED18}" destId="{884303D9-6C63-43FF-B248-EC50DDD1EB97}" srcOrd="0" destOrd="0" parTransId="{A4176C2E-FAD0-4C05-BEC5-D719A7646B35}" sibTransId="{BF972517-7B95-4AD8-89B6-15F4909CB75C}"/>
    <dgm:cxn modelId="{7697363E-F1BC-48F4-A3F2-A9E67B0AC32E}" srcId="{977E9609-987D-4D91-B783-728FED2EED18}" destId="{34ED3194-D5EF-4A4C-AA1C-EC1ECFB95BF0}" srcOrd="2" destOrd="0" parTransId="{F0F00C25-CF14-449A-9F85-B91706D86F30}" sibTransId="{F6C66996-698E-4937-AA1D-30919E5B79EC}"/>
    <dgm:cxn modelId="{71829D98-275F-4618-8D07-2D0CC931824F}" type="presOf" srcId="{9B971E50-92F5-4667-A216-5B3C4F742D5E}" destId="{7A7B0E99-90C0-492E-B69E-3812C815EB13}" srcOrd="0" destOrd="0" presId="urn:microsoft.com/office/officeart/2005/8/layout/hierarchy3"/>
    <dgm:cxn modelId="{2F440A96-6794-43D2-97D8-4F204A9FF393}" type="presOf" srcId="{907D401F-819E-4031-88F3-8B6DE2EB7237}" destId="{9C1C17F7-0F26-4D2B-AF13-19DE06B84623}" srcOrd="1" destOrd="0" presId="urn:microsoft.com/office/officeart/2005/8/layout/hierarchy3"/>
    <dgm:cxn modelId="{7CDC8040-8BD2-4723-90B5-3A7534FF8362}" type="presOf" srcId="{A850B141-AC11-4408-8501-D4A0957C5B67}" destId="{F50CD42F-BDA5-4176-ACC5-74C644137CC6}" srcOrd="0" destOrd="0" presId="urn:microsoft.com/office/officeart/2005/8/layout/hierarchy3"/>
    <dgm:cxn modelId="{20DA47C3-F8FE-498F-9874-DD59B402C929}" type="presOf" srcId="{7CE1897A-9CF3-4DC6-A289-DF584125D903}" destId="{A1472FA1-4555-4DC0-836F-39FF5B2532CB}" srcOrd="0" destOrd="0" presId="urn:microsoft.com/office/officeart/2005/8/layout/hierarchy3"/>
    <dgm:cxn modelId="{1E122369-0CF8-4562-8540-4939ED7456F1}" type="presOf" srcId="{884303D9-6C63-43FF-B248-EC50DDD1EB97}" destId="{98FB98F5-EF89-4F43-B792-1B810F63A1C5}" srcOrd="0" destOrd="0" presId="urn:microsoft.com/office/officeart/2005/8/layout/hierarchy3"/>
    <dgm:cxn modelId="{372BC210-8966-4759-A376-84410EEBE28F}" srcId="{977E9609-987D-4D91-B783-728FED2EED18}" destId="{7CE1897A-9CF3-4DC6-A289-DF584125D903}" srcOrd="1" destOrd="0" parTransId="{A850B141-AC11-4408-8501-D4A0957C5B67}" sibTransId="{0DEFEB19-EB66-4E99-9258-32890653DD96}"/>
    <dgm:cxn modelId="{5F27BCD7-C33A-4BCB-B27F-88E9D66DE985}" type="presOf" srcId="{34ED3194-D5EF-4A4C-AA1C-EC1ECFB95BF0}" destId="{84BD4245-E7A5-4EF1-A7BA-4F746024B2AF}" srcOrd="0" destOrd="0" presId="urn:microsoft.com/office/officeart/2005/8/layout/hierarchy3"/>
    <dgm:cxn modelId="{9A6B4ECB-EE6A-4E73-A8BE-736C9373B1E8}" type="presOf" srcId="{98331F36-ADD5-4513-80A2-3A69822FBF9E}" destId="{BCED540D-EBA9-411C-8AC3-42CD5CDBF961}" srcOrd="0" destOrd="0" presId="urn:microsoft.com/office/officeart/2005/8/layout/hierarchy3"/>
    <dgm:cxn modelId="{387149F7-1A1A-4A97-9164-A33185A9844C}" type="presOf" srcId="{38E36116-1D20-4A33-8928-8BD4601BE91E}" destId="{32F28169-9B01-4EC9-971D-DC132472A2E0}" srcOrd="0" destOrd="0" presId="urn:microsoft.com/office/officeart/2005/8/layout/hierarchy3"/>
    <dgm:cxn modelId="{B4C1E15A-E411-4D1C-AFE4-198FE96BCBB0}" srcId="{907D401F-819E-4031-88F3-8B6DE2EB7237}" destId="{15B53C39-8515-4C85-AB26-AA7204C13457}" srcOrd="0" destOrd="0" parTransId="{C5021F01-D4F4-4F3D-BA13-F0A1696AE678}" sibTransId="{1D91A7C5-52C5-427A-9FA2-4D554BDFA790}"/>
    <dgm:cxn modelId="{9ADC3EF6-6EA0-4B23-AE03-C97EAC05133B}" type="presParOf" srcId="{32F28169-9B01-4EC9-971D-DC132472A2E0}" destId="{658B3FB5-A5A1-4367-8FF1-6E54FABC915A}" srcOrd="0" destOrd="0" presId="urn:microsoft.com/office/officeart/2005/8/layout/hierarchy3"/>
    <dgm:cxn modelId="{6D0DEAEE-559A-4924-AC4E-866E83EAE74F}" type="presParOf" srcId="{658B3FB5-A5A1-4367-8FF1-6E54FABC915A}" destId="{6B81FF74-5417-4E1E-88CE-CB88CBAE82CD}" srcOrd="0" destOrd="0" presId="urn:microsoft.com/office/officeart/2005/8/layout/hierarchy3"/>
    <dgm:cxn modelId="{A4EFBD39-D2A9-4598-85D7-1EC47DC117D3}" type="presParOf" srcId="{6B81FF74-5417-4E1E-88CE-CB88CBAE82CD}" destId="{4C8F9ACF-03CE-4089-BEB8-1B842B47009D}" srcOrd="0" destOrd="0" presId="urn:microsoft.com/office/officeart/2005/8/layout/hierarchy3"/>
    <dgm:cxn modelId="{6925F621-3D05-467C-AEAB-FA6BEDF3C382}" type="presParOf" srcId="{6B81FF74-5417-4E1E-88CE-CB88CBAE82CD}" destId="{1E09F3A1-6E71-4C60-9798-B026B4C983D9}" srcOrd="1" destOrd="0" presId="urn:microsoft.com/office/officeart/2005/8/layout/hierarchy3"/>
    <dgm:cxn modelId="{9702E8BB-5490-445B-A642-96171FA117F2}" type="presParOf" srcId="{658B3FB5-A5A1-4367-8FF1-6E54FABC915A}" destId="{F220E0E9-18A5-49A5-8AE5-7C5903D240B5}" srcOrd="1" destOrd="0" presId="urn:microsoft.com/office/officeart/2005/8/layout/hierarchy3"/>
    <dgm:cxn modelId="{D69BF9E4-C2A6-492A-8834-B710AD822F2C}" type="presParOf" srcId="{F220E0E9-18A5-49A5-8AE5-7C5903D240B5}" destId="{41D98504-5D41-4C1F-A335-7D664B4BD73F}" srcOrd="0" destOrd="0" presId="urn:microsoft.com/office/officeart/2005/8/layout/hierarchy3"/>
    <dgm:cxn modelId="{032562E2-BA5B-4430-B191-5C11417E2A9D}" type="presParOf" srcId="{F220E0E9-18A5-49A5-8AE5-7C5903D240B5}" destId="{7A7B0E99-90C0-492E-B69E-3812C815EB13}" srcOrd="1" destOrd="0" presId="urn:microsoft.com/office/officeart/2005/8/layout/hierarchy3"/>
    <dgm:cxn modelId="{4EBC819B-75D0-4FDE-ADF7-7FC642B4B1AE}" type="presParOf" srcId="{F220E0E9-18A5-49A5-8AE5-7C5903D240B5}" destId="{BCED540D-EBA9-411C-8AC3-42CD5CDBF961}" srcOrd="2" destOrd="0" presId="urn:microsoft.com/office/officeart/2005/8/layout/hierarchy3"/>
    <dgm:cxn modelId="{2FAAFE06-13C2-4A26-85CF-2F05C21D3218}" type="presParOf" srcId="{F220E0E9-18A5-49A5-8AE5-7C5903D240B5}" destId="{C74BA426-DBB2-4C71-A1B9-42439960FF5B}" srcOrd="3" destOrd="0" presId="urn:microsoft.com/office/officeart/2005/8/layout/hierarchy3"/>
    <dgm:cxn modelId="{BEEABD19-619E-44E7-99A3-4BE2D1B76E3A}" type="presParOf" srcId="{F220E0E9-18A5-49A5-8AE5-7C5903D240B5}" destId="{355F2606-988A-41A0-BDF2-21081CBC0AD2}" srcOrd="4" destOrd="0" presId="urn:microsoft.com/office/officeart/2005/8/layout/hierarchy3"/>
    <dgm:cxn modelId="{DD0EF373-3AE1-4F4A-8624-043447FAA438}" type="presParOf" srcId="{F220E0E9-18A5-49A5-8AE5-7C5903D240B5}" destId="{B1F4A17B-454A-44CC-B08E-0F5AD9BE399A}" srcOrd="5" destOrd="0" presId="urn:microsoft.com/office/officeart/2005/8/layout/hierarchy3"/>
    <dgm:cxn modelId="{317CBA95-2B0F-48D5-8628-557754B0E7EC}" type="presParOf" srcId="{32F28169-9B01-4EC9-971D-DC132472A2E0}" destId="{07A4FA6B-654E-4D60-BF67-C2ED83925ADF}" srcOrd="1" destOrd="0" presId="urn:microsoft.com/office/officeart/2005/8/layout/hierarchy3"/>
    <dgm:cxn modelId="{17868EC5-C2EE-418C-A7FB-0E45012ACF1E}" type="presParOf" srcId="{07A4FA6B-654E-4D60-BF67-C2ED83925ADF}" destId="{575CCA8F-3F4F-4196-852B-101447B1BFA0}" srcOrd="0" destOrd="0" presId="urn:microsoft.com/office/officeart/2005/8/layout/hierarchy3"/>
    <dgm:cxn modelId="{03F16139-B8A1-4556-9FC3-3FFBD55BC6BF}" type="presParOf" srcId="{575CCA8F-3F4F-4196-852B-101447B1BFA0}" destId="{9DD8AAED-3CFE-4B95-86C4-1E5A518BAC69}" srcOrd="0" destOrd="0" presId="urn:microsoft.com/office/officeart/2005/8/layout/hierarchy3"/>
    <dgm:cxn modelId="{267DCAED-3AF3-4FFF-851B-68EC5600D2D7}" type="presParOf" srcId="{575CCA8F-3F4F-4196-852B-101447B1BFA0}" destId="{9C1C17F7-0F26-4D2B-AF13-19DE06B84623}" srcOrd="1" destOrd="0" presId="urn:microsoft.com/office/officeart/2005/8/layout/hierarchy3"/>
    <dgm:cxn modelId="{405C9205-E62C-4C95-B6F4-2B8084AC1D86}" type="presParOf" srcId="{07A4FA6B-654E-4D60-BF67-C2ED83925ADF}" destId="{28A4DBEC-5E40-4A51-BF4D-999884731B79}" srcOrd="1" destOrd="0" presId="urn:microsoft.com/office/officeart/2005/8/layout/hierarchy3"/>
    <dgm:cxn modelId="{3399A958-3898-470F-81B1-A0960C7DD56B}" type="presParOf" srcId="{28A4DBEC-5E40-4A51-BF4D-999884731B79}" destId="{FBCCB072-0AB9-4E73-8FFF-B22DE43622E4}" srcOrd="0" destOrd="0" presId="urn:microsoft.com/office/officeart/2005/8/layout/hierarchy3"/>
    <dgm:cxn modelId="{3D2A1CC2-FCDE-41C3-A518-4C9DCCF99DAA}" type="presParOf" srcId="{28A4DBEC-5E40-4A51-BF4D-999884731B79}" destId="{ECA7605F-1304-48F5-A7E1-F25D1FC0F942}" srcOrd="1" destOrd="0" presId="urn:microsoft.com/office/officeart/2005/8/layout/hierarchy3"/>
    <dgm:cxn modelId="{2C0AC3BD-19B6-4426-A308-F952FE26C393}" type="presParOf" srcId="{28A4DBEC-5E40-4A51-BF4D-999884731B79}" destId="{2CA3148D-5E0A-48B3-BFF3-46A03E29D00B}" srcOrd="2" destOrd="0" presId="urn:microsoft.com/office/officeart/2005/8/layout/hierarchy3"/>
    <dgm:cxn modelId="{5BB4CE92-00F1-4A50-AC47-430A5ED31EA6}" type="presParOf" srcId="{28A4DBEC-5E40-4A51-BF4D-999884731B79}" destId="{CBBBAE80-EFFC-4A04-A975-79CEAC76196C}" srcOrd="3" destOrd="0" presId="urn:microsoft.com/office/officeart/2005/8/layout/hierarchy3"/>
    <dgm:cxn modelId="{64FEBBFD-E038-4E17-992B-33DF693A14F9}" type="presParOf" srcId="{28A4DBEC-5E40-4A51-BF4D-999884731B79}" destId="{CBD6A008-D1F9-4996-BBEC-B386414CF712}" srcOrd="4" destOrd="0" presId="urn:microsoft.com/office/officeart/2005/8/layout/hierarchy3"/>
    <dgm:cxn modelId="{B23281B6-D0F1-4D71-A3C7-2B63E7F5D886}" type="presParOf" srcId="{28A4DBEC-5E40-4A51-BF4D-999884731B79}" destId="{F3CA9732-3EF9-4EE1-8B78-E8EC50FFA466}" srcOrd="5" destOrd="0" presId="urn:microsoft.com/office/officeart/2005/8/layout/hierarchy3"/>
    <dgm:cxn modelId="{6DA953E2-7E5A-4416-96C9-081545606BAE}" type="presParOf" srcId="{32F28169-9B01-4EC9-971D-DC132472A2E0}" destId="{4184E585-E5E6-46D1-9087-E859324A7F11}" srcOrd="2" destOrd="0" presId="urn:microsoft.com/office/officeart/2005/8/layout/hierarchy3"/>
    <dgm:cxn modelId="{001B8D69-EDAD-4093-8EBB-D3F11293F7FA}" type="presParOf" srcId="{4184E585-E5E6-46D1-9087-E859324A7F11}" destId="{C289EFD0-EF00-4BA6-BEC3-4E0585A5D053}" srcOrd="0" destOrd="0" presId="urn:microsoft.com/office/officeart/2005/8/layout/hierarchy3"/>
    <dgm:cxn modelId="{966FD1A0-5FC2-4199-A808-DB4474D31669}" type="presParOf" srcId="{C289EFD0-EF00-4BA6-BEC3-4E0585A5D053}" destId="{42D28933-294C-46F7-8791-B99102772159}" srcOrd="0" destOrd="0" presId="urn:microsoft.com/office/officeart/2005/8/layout/hierarchy3"/>
    <dgm:cxn modelId="{01E58EF4-36D2-4683-9BE2-8EA53A2F9849}" type="presParOf" srcId="{C289EFD0-EF00-4BA6-BEC3-4E0585A5D053}" destId="{1FE6C9CD-995F-43BB-A71B-8FF56AD1B602}" srcOrd="1" destOrd="0" presId="urn:microsoft.com/office/officeart/2005/8/layout/hierarchy3"/>
    <dgm:cxn modelId="{3ECD2A8C-3BD5-4E43-B151-427D11D4354D}" type="presParOf" srcId="{4184E585-E5E6-46D1-9087-E859324A7F11}" destId="{95E34438-562C-4B52-ABE9-1F27841AE720}" srcOrd="1" destOrd="0" presId="urn:microsoft.com/office/officeart/2005/8/layout/hierarchy3"/>
    <dgm:cxn modelId="{88C1B18C-BBDF-48FC-BB96-06CAD97F0CD9}" type="presParOf" srcId="{95E34438-562C-4B52-ABE9-1F27841AE720}" destId="{8E32752F-3371-4F0D-AF62-1D89BC0E8CCB}" srcOrd="0" destOrd="0" presId="urn:microsoft.com/office/officeart/2005/8/layout/hierarchy3"/>
    <dgm:cxn modelId="{2DD2AE61-6412-44FA-89A1-B887DE051CCB}" type="presParOf" srcId="{95E34438-562C-4B52-ABE9-1F27841AE720}" destId="{98FB98F5-EF89-4F43-B792-1B810F63A1C5}" srcOrd="1" destOrd="0" presId="urn:microsoft.com/office/officeart/2005/8/layout/hierarchy3"/>
    <dgm:cxn modelId="{E90B7636-4DCB-49B2-A6D5-EEAC18A5D45E}" type="presParOf" srcId="{95E34438-562C-4B52-ABE9-1F27841AE720}" destId="{F50CD42F-BDA5-4176-ACC5-74C644137CC6}" srcOrd="2" destOrd="0" presId="urn:microsoft.com/office/officeart/2005/8/layout/hierarchy3"/>
    <dgm:cxn modelId="{35C5C928-F9C9-4EF9-8226-2AA895940520}" type="presParOf" srcId="{95E34438-562C-4B52-ABE9-1F27841AE720}" destId="{A1472FA1-4555-4DC0-836F-39FF5B2532CB}" srcOrd="3" destOrd="0" presId="urn:microsoft.com/office/officeart/2005/8/layout/hierarchy3"/>
    <dgm:cxn modelId="{68C3D42D-A671-4C18-89AE-3E8E73542A87}" type="presParOf" srcId="{95E34438-562C-4B52-ABE9-1F27841AE720}" destId="{5B7F695E-6D50-4346-9D4F-8A49189DA9FC}" srcOrd="4" destOrd="0" presId="urn:microsoft.com/office/officeart/2005/8/layout/hierarchy3"/>
    <dgm:cxn modelId="{C4857CB0-38B7-448B-86AD-6E1015A4726A}" type="presParOf" srcId="{95E34438-562C-4B52-ABE9-1F27841AE720}" destId="{84BD4245-E7A5-4EF1-A7BA-4F746024B2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E36116-1D20-4A33-8928-8BD4601BE9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961F8-86B1-45AD-9699-2E72D510D2F3}">
      <dgm:prSet phldrT="[Текст]" custT="1"/>
      <dgm:spPr>
        <a:ln w="31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algn="just"/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чеки автозаправочных станций;</a:t>
          </a:r>
        </a:p>
        <a:p>
          <a:pPr algn="l"/>
          <a:r>
            <a: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правоустанавливающие документы на автомобильный транспорт, подтверждающие его использование в личных целях (не общественный транспорт</a:t>
          </a:r>
          <a:r>
            <a: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76616D3-3530-475F-B9C2-F50B7E3FFD6B}" type="parTrans" cxnId="{747CD0B5-AA5E-4FB3-BD0A-E9AA0B596501}">
      <dgm:prSet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794BD0B9-D3F8-404E-87AA-3BC24799DDA2}" type="sibTrans" cxnId="{747CD0B5-AA5E-4FB3-BD0A-E9AA0B596501}">
      <dgm:prSet/>
      <dgm:spPr/>
      <dgm:t>
        <a:bodyPr/>
        <a:lstStyle/>
        <a:p>
          <a:endParaRPr lang="ru-RU"/>
        </a:p>
      </dgm:t>
    </dgm:pt>
    <dgm:pt modelId="{E7E380A5-522C-4834-ACD1-A5650514434C}">
      <dgm:prSet phldrT="[Текст]" custT="1"/>
      <dgm:spPr>
        <a:ln w="31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algn="just"/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наименьшая стоимость расходов: определенная по расчету по правилам Минтранса или по представленным чекам </a:t>
          </a:r>
        </a:p>
        <a:p>
          <a:pPr algn="just"/>
          <a:r>
            <a:rPr lang="ru-RU" sz="1200" b="1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Расчет по правилам Минтранса: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исходя из фактических данных стоимости расходов по представленным чекам;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b="0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определяем  кратчайший маршрут проезда участника СВО до центра реабилитации и обратно (с использованием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картографических сервисов;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с использованием методических рекомендаций Минтранса России (с использованием кратчайшего маршрута)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расчет стоимости компенсации по правилам Минтранса России (с использованием методических рекомендаций)</a:t>
          </a:r>
        </a:p>
        <a:p>
          <a:pPr algn="just"/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сравнение стоимостей расходов по чекам и определенных расчетным путем по правилам Минтранса России, определение наименьшей стоимости и осуществление компенсации наименьшей стоимости </a:t>
          </a:r>
        </a:p>
      </dgm:t>
    </dgm:pt>
    <dgm:pt modelId="{2AF50F63-1976-46AA-803E-DDD17C64F37B}" type="parTrans" cxnId="{4A1C8560-F8B3-4B5E-B54C-6E3D81C49206}">
      <dgm:prSet/>
      <dgm:spPr>
        <a:ln w="19050">
          <a:solidFill>
            <a:schemeClr val="tx2"/>
          </a:solidFill>
        </a:ln>
      </dgm:spPr>
      <dgm:t>
        <a:bodyPr/>
        <a:lstStyle/>
        <a:p>
          <a:pPr algn="l"/>
          <a:endParaRPr lang="ru-RU">
            <a:solidFill>
              <a:schemeClr val="accent1"/>
            </a:solidFill>
          </a:endParaRPr>
        </a:p>
      </dgm:t>
    </dgm:pt>
    <dgm:pt modelId="{558B5CED-215A-47E7-8145-AFA99DBFE05A}" type="sibTrans" cxnId="{4A1C8560-F8B3-4B5E-B54C-6E3D81C49206}">
      <dgm:prSet/>
      <dgm:spPr/>
      <dgm:t>
        <a:bodyPr/>
        <a:lstStyle/>
        <a:p>
          <a:endParaRPr lang="ru-RU"/>
        </a:p>
      </dgm:t>
    </dgm:pt>
    <dgm:pt modelId="{907D401F-819E-4031-88F3-8B6DE2EB7237}">
      <dgm:prSet phldrT="[Текст]" custT="1"/>
      <dgm:spPr/>
      <dgm:t>
        <a:bodyPr/>
        <a:lstStyle/>
        <a:p>
          <a:r>
            <a:rPr lang="ru-R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Личный автомобильный транспорт </a:t>
          </a:r>
        </a:p>
      </dgm:t>
    </dgm:pt>
    <dgm:pt modelId="{E4FC5CC6-961E-430E-90DD-4F8270236E31}" type="sibTrans" cxnId="{7C37FA9C-6260-4FFC-80E9-D9550CA9428E}">
      <dgm:prSet/>
      <dgm:spPr/>
      <dgm:t>
        <a:bodyPr/>
        <a:lstStyle/>
        <a:p>
          <a:endParaRPr lang="ru-RU"/>
        </a:p>
      </dgm:t>
    </dgm:pt>
    <dgm:pt modelId="{28860767-1B3D-4395-B8EF-38FB63B2DEEB}" type="parTrans" cxnId="{7C37FA9C-6260-4FFC-80E9-D9550CA9428E}">
      <dgm:prSet/>
      <dgm:spPr/>
      <dgm:t>
        <a:bodyPr/>
        <a:lstStyle/>
        <a:p>
          <a:endParaRPr lang="ru-RU"/>
        </a:p>
      </dgm:t>
    </dgm:pt>
    <dgm:pt modelId="{15B53C39-8515-4C85-AB26-AA7204C13457}">
      <dgm:prSet custT="1"/>
      <dgm:spPr>
        <a:ln w="3175">
          <a:solidFill>
            <a:schemeClr val="accent1"/>
          </a:solidFill>
        </a:ln>
      </dgm:spPr>
      <dgm:t>
        <a:bodyPr/>
        <a:lstStyle/>
        <a:p>
          <a:pPr algn="just"/>
          <a:r>
            <a:rPr lang="ru-RU" sz="16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algn="just"/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проезда осуществляется по кратчайшему маршруту (определяется с использованием картографических сервисов, отвечающим ФЗ "О геодезии, картографии и пространственных данных и о внесении изменений в отдельные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законодательные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акты Российской Федерации" (в редакции от 30.12.2021);</a:t>
          </a:r>
        </a:p>
        <a:p>
          <a:pPr algn="just"/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нормы расхода топлива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рассчитываются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методических рекомендаций  "Нормы расхода топлив и смазочных материалов на автомобильном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транспорте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", введенными </a:t>
          </a:r>
          <a:r>
            <a:rPr lang="ru-RU" sz="16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действие распоряжением Минтранса России от 14.03.2008 № АМ-23-р (в редакции от 30.09.2021)</a:t>
          </a:r>
        </a:p>
      </dgm:t>
    </dgm:pt>
    <dgm:pt modelId="{C5021F01-D4F4-4F3D-BA13-F0A1696AE678}" type="parTrans" cxnId="{B4C1E15A-E411-4D1C-AFE4-198FE96BCBB0}">
      <dgm:prSet/>
      <dgm:spPr>
        <a:ln w="12700">
          <a:solidFill>
            <a:schemeClr val="tx2"/>
          </a:solidFill>
        </a:ln>
      </dgm:spPr>
      <dgm:t>
        <a:bodyPr/>
        <a:lstStyle/>
        <a:p>
          <a:endParaRPr lang="ru-RU">
            <a:ln>
              <a:solidFill>
                <a:schemeClr val="tx2">
                  <a:lumMod val="60000"/>
                  <a:lumOff val="40000"/>
                </a:schemeClr>
              </a:solidFill>
            </a:ln>
          </a:endParaRPr>
        </a:p>
      </dgm:t>
    </dgm:pt>
    <dgm:pt modelId="{1D91A7C5-52C5-427A-9FA2-4D554BDFA790}" type="sibTrans" cxnId="{B4C1E15A-E411-4D1C-AFE4-198FE96BCBB0}">
      <dgm:prSet/>
      <dgm:spPr/>
      <dgm:t>
        <a:bodyPr/>
        <a:lstStyle/>
        <a:p>
          <a:endParaRPr lang="ru-RU"/>
        </a:p>
      </dgm:t>
    </dgm:pt>
    <dgm:pt modelId="{32F28169-9B01-4EC9-971D-DC132472A2E0}" type="pres">
      <dgm:prSet presAssocID="{38E36116-1D20-4A33-8928-8BD4601BE9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A4FA6B-654E-4D60-BF67-C2ED83925ADF}" type="pres">
      <dgm:prSet presAssocID="{907D401F-819E-4031-88F3-8B6DE2EB7237}" presName="root" presStyleCnt="0"/>
      <dgm:spPr/>
    </dgm:pt>
    <dgm:pt modelId="{575CCA8F-3F4F-4196-852B-101447B1BFA0}" type="pres">
      <dgm:prSet presAssocID="{907D401F-819E-4031-88F3-8B6DE2EB7237}" presName="rootComposite" presStyleCnt="0"/>
      <dgm:spPr/>
    </dgm:pt>
    <dgm:pt modelId="{9DD8AAED-3CFE-4B95-86C4-1E5A518BAC69}" type="pres">
      <dgm:prSet presAssocID="{907D401F-819E-4031-88F3-8B6DE2EB7237}" presName="rootText" presStyleLbl="node1" presStyleIdx="0" presStyleCnt="1" custScaleX="372879" custScaleY="96792"/>
      <dgm:spPr/>
      <dgm:t>
        <a:bodyPr/>
        <a:lstStyle/>
        <a:p>
          <a:endParaRPr lang="ru-RU"/>
        </a:p>
      </dgm:t>
    </dgm:pt>
    <dgm:pt modelId="{9C1C17F7-0F26-4D2B-AF13-19DE06B84623}" type="pres">
      <dgm:prSet presAssocID="{907D401F-819E-4031-88F3-8B6DE2EB72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8A4DBEC-5E40-4A51-BF4D-999884731B79}" type="pres">
      <dgm:prSet presAssocID="{907D401F-819E-4031-88F3-8B6DE2EB7237}" presName="childShape" presStyleCnt="0"/>
      <dgm:spPr/>
    </dgm:pt>
    <dgm:pt modelId="{FBCCB072-0AB9-4E73-8FFF-B22DE43622E4}" type="pres">
      <dgm:prSet presAssocID="{C5021F01-D4F4-4F3D-BA13-F0A1696AE67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CA7605F-1304-48F5-A7E1-F25D1FC0F942}" type="pres">
      <dgm:prSet presAssocID="{15B53C39-8515-4C85-AB26-AA7204C13457}" presName="childText" presStyleLbl="bgAcc1" presStyleIdx="0" presStyleCnt="3" custScaleX="937224" custScaleY="24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3148D-5E0A-48B3-BFF3-46A03E29D00B}" type="pres">
      <dgm:prSet presAssocID="{F76616D3-3530-475F-B9C2-F50B7E3FFD6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BBBAE80-EFFC-4A04-A975-79CEAC76196C}" type="pres">
      <dgm:prSet presAssocID="{A91961F8-86B1-45AD-9699-2E72D510D2F3}" presName="childText" presStyleLbl="bgAcc1" presStyleIdx="1" presStyleCnt="3" custScaleX="938617" custScaleY="125978" custLinFactNeighborY="-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6A008-D1F9-4996-BBEC-B386414CF712}" type="pres">
      <dgm:prSet presAssocID="{2AF50F63-1976-46AA-803E-DDD17C64F37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3CA9732-3EF9-4EE1-8B78-E8EC50FFA466}" type="pres">
      <dgm:prSet presAssocID="{E7E380A5-522C-4834-ACD1-A5650514434C}" presName="childText" presStyleLbl="bgAcc1" presStyleIdx="2" presStyleCnt="3" custScaleX="947373" custScaleY="287718" custLinFactNeighborX="-4378" custLinFactNeighborY="-8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7FA9C-6260-4FFC-80E9-D9550CA9428E}" srcId="{38E36116-1D20-4A33-8928-8BD4601BE91E}" destId="{907D401F-819E-4031-88F3-8B6DE2EB7237}" srcOrd="0" destOrd="0" parTransId="{28860767-1B3D-4395-B8EF-38FB63B2DEEB}" sibTransId="{E4FC5CC6-961E-430E-90DD-4F8270236E31}"/>
    <dgm:cxn modelId="{DB2DA2DF-F4B3-499E-8167-8FA47DEE1387}" type="presOf" srcId="{F76616D3-3530-475F-B9C2-F50B7E3FFD6B}" destId="{2CA3148D-5E0A-48B3-BFF3-46A03E29D00B}" srcOrd="0" destOrd="0" presId="urn:microsoft.com/office/officeart/2005/8/layout/hierarchy3"/>
    <dgm:cxn modelId="{B4C1E15A-E411-4D1C-AFE4-198FE96BCBB0}" srcId="{907D401F-819E-4031-88F3-8B6DE2EB7237}" destId="{15B53C39-8515-4C85-AB26-AA7204C13457}" srcOrd="0" destOrd="0" parTransId="{C5021F01-D4F4-4F3D-BA13-F0A1696AE678}" sibTransId="{1D91A7C5-52C5-427A-9FA2-4D554BDFA790}"/>
    <dgm:cxn modelId="{FF4A892E-48F5-4566-B7BB-962EEA82D54F}" type="presOf" srcId="{A91961F8-86B1-45AD-9699-2E72D510D2F3}" destId="{CBBBAE80-EFFC-4A04-A975-79CEAC76196C}" srcOrd="0" destOrd="0" presId="urn:microsoft.com/office/officeart/2005/8/layout/hierarchy3"/>
    <dgm:cxn modelId="{A8B13515-248A-4559-9C24-854B6096296A}" type="presOf" srcId="{E7E380A5-522C-4834-ACD1-A5650514434C}" destId="{F3CA9732-3EF9-4EE1-8B78-E8EC50FFA466}" srcOrd="0" destOrd="0" presId="urn:microsoft.com/office/officeart/2005/8/layout/hierarchy3"/>
    <dgm:cxn modelId="{6D164D2D-7056-4067-BA4B-396EB48B2951}" type="presOf" srcId="{15B53C39-8515-4C85-AB26-AA7204C13457}" destId="{ECA7605F-1304-48F5-A7E1-F25D1FC0F942}" srcOrd="0" destOrd="0" presId="urn:microsoft.com/office/officeart/2005/8/layout/hierarchy3"/>
    <dgm:cxn modelId="{942DFB63-7B4A-4C4C-A25B-967FD0F71005}" type="presOf" srcId="{907D401F-819E-4031-88F3-8B6DE2EB7237}" destId="{9C1C17F7-0F26-4D2B-AF13-19DE06B84623}" srcOrd="1" destOrd="0" presId="urn:microsoft.com/office/officeart/2005/8/layout/hierarchy3"/>
    <dgm:cxn modelId="{65935947-47FF-4526-B9A9-A4E1390A4EAD}" type="presOf" srcId="{38E36116-1D20-4A33-8928-8BD4601BE91E}" destId="{32F28169-9B01-4EC9-971D-DC132472A2E0}" srcOrd="0" destOrd="0" presId="urn:microsoft.com/office/officeart/2005/8/layout/hierarchy3"/>
    <dgm:cxn modelId="{520137B5-3E4F-4138-A7B4-467BDC2F439D}" type="presOf" srcId="{C5021F01-D4F4-4F3D-BA13-F0A1696AE678}" destId="{FBCCB072-0AB9-4E73-8FFF-B22DE43622E4}" srcOrd="0" destOrd="0" presId="urn:microsoft.com/office/officeart/2005/8/layout/hierarchy3"/>
    <dgm:cxn modelId="{747CD0B5-AA5E-4FB3-BD0A-E9AA0B596501}" srcId="{907D401F-819E-4031-88F3-8B6DE2EB7237}" destId="{A91961F8-86B1-45AD-9699-2E72D510D2F3}" srcOrd="1" destOrd="0" parTransId="{F76616D3-3530-475F-B9C2-F50B7E3FFD6B}" sibTransId="{794BD0B9-D3F8-404E-87AA-3BC24799DDA2}"/>
    <dgm:cxn modelId="{01AC46AD-38EF-4AF1-8844-D200960960A7}" type="presOf" srcId="{907D401F-819E-4031-88F3-8B6DE2EB7237}" destId="{9DD8AAED-3CFE-4B95-86C4-1E5A518BAC69}" srcOrd="0" destOrd="0" presId="urn:microsoft.com/office/officeart/2005/8/layout/hierarchy3"/>
    <dgm:cxn modelId="{461E229E-8773-4645-9919-7C8F7958E6F3}" type="presOf" srcId="{2AF50F63-1976-46AA-803E-DDD17C64F37B}" destId="{CBD6A008-D1F9-4996-BBEC-B386414CF712}" srcOrd="0" destOrd="0" presId="urn:microsoft.com/office/officeart/2005/8/layout/hierarchy3"/>
    <dgm:cxn modelId="{4A1C8560-F8B3-4B5E-B54C-6E3D81C49206}" srcId="{907D401F-819E-4031-88F3-8B6DE2EB7237}" destId="{E7E380A5-522C-4834-ACD1-A5650514434C}" srcOrd="2" destOrd="0" parTransId="{2AF50F63-1976-46AA-803E-DDD17C64F37B}" sibTransId="{558B5CED-215A-47E7-8145-AFA99DBFE05A}"/>
    <dgm:cxn modelId="{EEEE261C-467B-4516-992A-98D882F92F0C}" type="presParOf" srcId="{32F28169-9B01-4EC9-971D-DC132472A2E0}" destId="{07A4FA6B-654E-4D60-BF67-C2ED83925ADF}" srcOrd="0" destOrd="0" presId="urn:microsoft.com/office/officeart/2005/8/layout/hierarchy3"/>
    <dgm:cxn modelId="{184D4CA9-3308-4557-A71F-CF30B0821C3F}" type="presParOf" srcId="{07A4FA6B-654E-4D60-BF67-C2ED83925ADF}" destId="{575CCA8F-3F4F-4196-852B-101447B1BFA0}" srcOrd="0" destOrd="0" presId="urn:microsoft.com/office/officeart/2005/8/layout/hierarchy3"/>
    <dgm:cxn modelId="{64823D26-FB72-4B6F-9E2B-A691F2007DC7}" type="presParOf" srcId="{575CCA8F-3F4F-4196-852B-101447B1BFA0}" destId="{9DD8AAED-3CFE-4B95-86C4-1E5A518BAC69}" srcOrd="0" destOrd="0" presId="urn:microsoft.com/office/officeart/2005/8/layout/hierarchy3"/>
    <dgm:cxn modelId="{34D8ABAA-26D1-4807-B091-DB5E5ED761C7}" type="presParOf" srcId="{575CCA8F-3F4F-4196-852B-101447B1BFA0}" destId="{9C1C17F7-0F26-4D2B-AF13-19DE06B84623}" srcOrd="1" destOrd="0" presId="urn:microsoft.com/office/officeart/2005/8/layout/hierarchy3"/>
    <dgm:cxn modelId="{061339DC-EF09-4F22-9931-493272D25150}" type="presParOf" srcId="{07A4FA6B-654E-4D60-BF67-C2ED83925ADF}" destId="{28A4DBEC-5E40-4A51-BF4D-999884731B79}" srcOrd="1" destOrd="0" presId="urn:microsoft.com/office/officeart/2005/8/layout/hierarchy3"/>
    <dgm:cxn modelId="{41CAAC97-2570-4E8D-B1BA-835FDD99C726}" type="presParOf" srcId="{28A4DBEC-5E40-4A51-BF4D-999884731B79}" destId="{FBCCB072-0AB9-4E73-8FFF-B22DE43622E4}" srcOrd="0" destOrd="0" presId="urn:microsoft.com/office/officeart/2005/8/layout/hierarchy3"/>
    <dgm:cxn modelId="{5BE58EE6-0257-4712-BEEE-2C67307E1BE2}" type="presParOf" srcId="{28A4DBEC-5E40-4A51-BF4D-999884731B79}" destId="{ECA7605F-1304-48F5-A7E1-F25D1FC0F942}" srcOrd="1" destOrd="0" presId="urn:microsoft.com/office/officeart/2005/8/layout/hierarchy3"/>
    <dgm:cxn modelId="{9224B083-D5A6-4F2B-8FB2-2A592A7F3978}" type="presParOf" srcId="{28A4DBEC-5E40-4A51-BF4D-999884731B79}" destId="{2CA3148D-5E0A-48B3-BFF3-46A03E29D00B}" srcOrd="2" destOrd="0" presId="urn:microsoft.com/office/officeart/2005/8/layout/hierarchy3"/>
    <dgm:cxn modelId="{9EA574ED-343C-4E09-9483-DAA977F2A04A}" type="presParOf" srcId="{28A4DBEC-5E40-4A51-BF4D-999884731B79}" destId="{CBBBAE80-EFFC-4A04-A975-79CEAC76196C}" srcOrd="3" destOrd="0" presId="urn:microsoft.com/office/officeart/2005/8/layout/hierarchy3"/>
    <dgm:cxn modelId="{D31E66ED-5B9D-46F9-8F1E-ABA8312208C2}" type="presParOf" srcId="{28A4DBEC-5E40-4A51-BF4D-999884731B79}" destId="{CBD6A008-D1F9-4996-BBEC-B386414CF712}" srcOrd="4" destOrd="0" presId="urn:microsoft.com/office/officeart/2005/8/layout/hierarchy3"/>
    <dgm:cxn modelId="{10C9D60F-01FA-4318-8033-9BE70BA57E4F}" type="presParOf" srcId="{28A4DBEC-5E40-4A51-BF4D-999884731B79}" destId="{F3CA9732-3EF9-4EE1-8B78-E8EC50FFA46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6243-B4C2-4B38-BA78-C3A0F09C4F76}">
      <dsp:nvSpPr>
        <dsp:cNvPr id="0" name=""/>
        <dsp:cNvSpPr/>
      </dsp:nvSpPr>
      <dsp:spPr>
        <a:xfrm>
          <a:off x="0" y="0"/>
          <a:ext cx="157625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2BAA-10EB-44D6-A45C-BE488F5A9C8B}">
      <dsp:nvSpPr>
        <dsp:cNvPr id="0" name=""/>
        <dsp:cNvSpPr/>
      </dsp:nvSpPr>
      <dsp:spPr>
        <a:xfrm>
          <a:off x="0" y="0"/>
          <a:ext cx="2696873" cy="644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735DA8"/>
            </a:solidFill>
          </a:endParaRPr>
        </a:p>
      </dsp:txBody>
      <dsp:txXfrm>
        <a:off x="0" y="0"/>
        <a:ext cx="2696873" cy="6444208"/>
      </dsp:txXfrm>
    </dsp:sp>
    <dsp:sp modelId="{DA89AC59-7558-424C-B8AB-E18C0C34FC15}">
      <dsp:nvSpPr>
        <dsp:cNvPr id="0" name=""/>
        <dsp:cNvSpPr/>
      </dsp:nvSpPr>
      <dsp:spPr>
        <a:xfrm>
          <a:off x="2899139" y="349743"/>
          <a:ext cx="10188647" cy="148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</a:endParaRPr>
        </a:p>
      </dsp:txBody>
      <dsp:txXfrm>
        <a:off x="2899139" y="349743"/>
        <a:ext cx="10188647" cy="1486354"/>
      </dsp:txXfrm>
    </dsp:sp>
    <dsp:sp modelId="{A3F5E0AE-B250-4295-84E1-5A9BA30961BC}">
      <dsp:nvSpPr>
        <dsp:cNvPr id="0" name=""/>
        <dsp:cNvSpPr/>
      </dsp:nvSpPr>
      <dsp:spPr>
        <a:xfrm>
          <a:off x="1652536" y="125835"/>
          <a:ext cx="130529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35EB-B7AF-42D2-A936-36784999718B}">
      <dsp:nvSpPr>
        <dsp:cNvPr id="0" name=""/>
        <dsp:cNvSpPr/>
      </dsp:nvSpPr>
      <dsp:spPr>
        <a:xfrm>
          <a:off x="2899139" y="1916807"/>
          <a:ext cx="5191482" cy="430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2899139" y="1916807"/>
        <a:ext cx="5191482" cy="4304529"/>
      </dsp:txXfrm>
    </dsp:sp>
    <dsp:sp modelId="{16B01D64-11BD-4A54-9427-9EB360DA7D2E}">
      <dsp:nvSpPr>
        <dsp:cNvPr id="0" name=""/>
        <dsp:cNvSpPr/>
      </dsp:nvSpPr>
      <dsp:spPr>
        <a:xfrm>
          <a:off x="8292887" y="1581182"/>
          <a:ext cx="5191482" cy="430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8292887" y="1581182"/>
        <a:ext cx="5191482" cy="4304529"/>
      </dsp:txXfrm>
    </dsp:sp>
    <dsp:sp modelId="{58BEA9A0-4703-4EFC-BA29-8F6444FFEB19}">
      <dsp:nvSpPr>
        <dsp:cNvPr id="0" name=""/>
        <dsp:cNvSpPr/>
      </dsp:nvSpPr>
      <dsp:spPr>
        <a:xfrm>
          <a:off x="2696873" y="6221336"/>
          <a:ext cx="107874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188FC-0BA8-4D6B-B77C-ED8D7E83B2A1}">
      <dsp:nvSpPr>
        <dsp:cNvPr id="0" name=""/>
        <dsp:cNvSpPr/>
      </dsp:nvSpPr>
      <dsp:spPr>
        <a:xfrm rot="5400000">
          <a:off x="-218540" y="226893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8279"/>
        <a:ext cx="1019854" cy="437081"/>
      </dsp:txXfrm>
    </dsp:sp>
    <dsp:sp modelId="{95294CCC-0455-4464-9EC5-3C7063C2015D}">
      <dsp:nvSpPr>
        <dsp:cNvPr id="0" name=""/>
        <dsp:cNvSpPr/>
      </dsp:nvSpPr>
      <dsp:spPr>
        <a:xfrm rot="5400000">
          <a:off x="7727637" y="-6704168"/>
          <a:ext cx="1230305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ПОСРЕДСТВОМ ЕПГУ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электронного документа)   </a:t>
          </a: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марта 2025 года</a:t>
          </a:r>
          <a:endParaRPr lang="ru-RU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63673"/>
        <a:ext cx="14585812" cy="1110187"/>
      </dsp:txXfrm>
    </dsp:sp>
    <dsp:sp modelId="{A166EFCE-5ED5-4E86-AB64-FE9D82A7F87E}">
      <dsp:nvSpPr>
        <dsp:cNvPr id="0" name=""/>
        <dsp:cNvSpPr/>
      </dsp:nvSpPr>
      <dsp:spPr>
        <a:xfrm rot="5400000">
          <a:off x="-218540" y="1569919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61305"/>
        <a:ext cx="1019854" cy="437081"/>
      </dsp:txXfrm>
    </dsp:sp>
    <dsp:sp modelId="{7CFD42DD-9E4F-4F5A-A157-285DF50A81EF}">
      <dsp:nvSpPr>
        <dsp:cNvPr id="0" name=""/>
        <dsp:cNvSpPr/>
      </dsp:nvSpPr>
      <dsp:spPr>
        <a:xfrm rot="5400000">
          <a:off x="7869286" y="-5294475"/>
          <a:ext cx="947008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ТЕРРИТОРИАЛЬНОМ ОРГАНЕ ФОНДА 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форме документа на бумажном носителе)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1601185"/>
        <a:ext cx="14599642" cy="854550"/>
      </dsp:txXfrm>
    </dsp:sp>
    <dsp:sp modelId="{59996734-6C32-4E7F-8C87-92BCADE1EDC4}">
      <dsp:nvSpPr>
        <dsp:cNvPr id="0" name=""/>
        <dsp:cNvSpPr/>
      </dsp:nvSpPr>
      <dsp:spPr>
        <a:xfrm rot="5400000">
          <a:off x="-218540" y="2938062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29448"/>
        <a:ext cx="1019854" cy="437081"/>
      </dsp:txXfrm>
    </dsp:sp>
    <dsp:sp modelId="{5B567FED-21E3-469F-81DB-852FEF3E8280}">
      <dsp:nvSpPr>
        <dsp:cNvPr id="0" name=""/>
        <dsp:cNvSpPr/>
      </dsp:nvSpPr>
      <dsp:spPr>
        <a:xfrm rot="5400000">
          <a:off x="7869286" y="-4006596"/>
          <a:ext cx="947008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МФЦ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форме документа на бумажном носителе)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2889064"/>
        <a:ext cx="14599642" cy="854550"/>
      </dsp:txXfrm>
    </dsp:sp>
    <dsp:sp modelId="{29AB3ADD-D69E-47CE-99D6-97E42823C8FC}">
      <dsp:nvSpPr>
        <dsp:cNvPr id="0" name=""/>
        <dsp:cNvSpPr/>
      </dsp:nvSpPr>
      <dsp:spPr>
        <a:xfrm rot="5400000">
          <a:off x="-218540" y="4306219"/>
          <a:ext cx="1456935" cy="1019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97605"/>
        <a:ext cx="1019854" cy="437081"/>
      </dsp:txXfrm>
    </dsp:sp>
    <dsp:sp modelId="{23023185-F0B7-4797-9A68-F5B3D5AC0B50}">
      <dsp:nvSpPr>
        <dsp:cNvPr id="0" name=""/>
        <dsp:cNvSpPr/>
      </dsp:nvSpPr>
      <dsp:spPr>
        <a:xfrm rot="5400000">
          <a:off x="7257126" y="-2091358"/>
          <a:ext cx="2171328" cy="14645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ЧЕРЕЗ МЕДИЦИНСКУЮ ОРГАНИЗАЦИЮ 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случае выявления медицинской организацией в ходе получения участником СВО специализированной, в том числе высокотехнологичной, медицинской помощи или в рамках диспансерного наблюдения за ним медицинских показаний к прохождению участником СВО СКЛ, медицинской реабилитации и при отсутствии у него медицинских противопоказаний и при наличии добровольного информированного согласия участника СВО)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9855" y="4251908"/>
        <a:ext cx="14539876" cy="1959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6243-B4C2-4B38-BA78-C3A0F09C4F76}">
      <dsp:nvSpPr>
        <dsp:cNvPr id="0" name=""/>
        <dsp:cNvSpPr/>
      </dsp:nvSpPr>
      <dsp:spPr>
        <a:xfrm>
          <a:off x="0" y="3146"/>
          <a:ext cx="157625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2BAA-10EB-44D6-A45C-BE488F5A9C8B}">
      <dsp:nvSpPr>
        <dsp:cNvPr id="0" name=""/>
        <dsp:cNvSpPr/>
      </dsp:nvSpPr>
      <dsp:spPr>
        <a:xfrm>
          <a:off x="0" y="3146"/>
          <a:ext cx="3081701" cy="643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500" b="1" kern="1200" dirty="0">
            <a:solidFill>
              <a:srgbClr val="735DA8"/>
            </a:solidFill>
          </a:endParaRPr>
        </a:p>
      </dsp:txBody>
      <dsp:txXfrm>
        <a:off x="0" y="3146"/>
        <a:ext cx="3081701" cy="6437914"/>
      </dsp:txXfrm>
    </dsp:sp>
    <dsp:sp modelId="{DA89AC59-7558-424C-B8AB-E18C0C34FC15}">
      <dsp:nvSpPr>
        <dsp:cNvPr id="0" name=""/>
        <dsp:cNvSpPr/>
      </dsp:nvSpPr>
      <dsp:spPr>
        <a:xfrm>
          <a:off x="3312829" y="103778"/>
          <a:ext cx="11642507" cy="42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Начало заездов участников СВО в реабилитационные центры СФР -  январь 2025 года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312829" y="103778"/>
        <a:ext cx="11642507" cy="427669"/>
      </dsp:txXfrm>
    </dsp:sp>
    <dsp:sp modelId="{A3F5E0AE-B250-4295-84E1-5A9BA30961BC}">
      <dsp:nvSpPr>
        <dsp:cNvPr id="0" name=""/>
        <dsp:cNvSpPr/>
      </dsp:nvSpPr>
      <dsp:spPr>
        <a:xfrm>
          <a:off x="3079359" y="917924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07EE8-096D-466E-8546-8C4BEFFE861C}">
      <dsp:nvSpPr>
        <dsp:cNvPr id="0" name=""/>
        <dsp:cNvSpPr/>
      </dsp:nvSpPr>
      <dsp:spPr>
        <a:xfrm>
          <a:off x="3312829" y="1155661"/>
          <a:ext cx="11819941" cy="192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Длительность медицинской реабилитации  -  определяется медицинскими показаниями </a:t>
          </a:r>
          <a:r>
            <a:rPr lang="ru-RU" sz="2400" b="1" kern="1200" dirty="0" smtClean="0">
              <a:solidFill>
                <a:srgbClr val="00B050"/>
              </a:solidFill>
            </a:rPr>
            <a:t>(неоднократно в течение календарного года)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длительность </a:t>
          </a:r>
          <a:r>
            <a:rPr lang="ru-RU" sz="2400" b="1" kern="1200" dirty="0" err="1" smtClean="0">
              <a:solidFill>
                <a:srgbClr val="002060"/>
              </a:solidFill>
            </a:rPr>
            <a:t>санаторно</a:t>
          </a:r>
          <a:r>
            <a:rPr lang="ru-RU" sz="2400" b="1" kern="1200" dirty="0" smtClean="0">
              <a:solidFill>
                <a:srgbClr val="002060"/>
              </a:solidFill>
            </a:rPr>
            <a:t> - курортного лечения – не более 21 дня                                       </a:t>
          </a:r>
          <a:r>
            <a:rPr lang="ru-RU" sz="2400" b="1" kern="1200" dirty="0" smtClean="0">
              <a:solidFill>
                <a:srgbClr val="00B050"/>
              </a:solidFill>
            </a:rPr>
            <a:t>(однократно, не более 1 раза в течение календарного года)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3312829" y="1155661"/>
        <a:ext cx="11819941" cy="1922505"/>
      </dsp:txXfrm>
    </dsp:sp>
    <dsp:sp modelId="{F38DE539-4585-4458-9DBE-00E1CA0EF50D}">
      <dsp:nvSpPr>
        <dsp:cNvPr id="0" name=""/>
        <dsp:cNvSpPr/>
      </dsp:nvSpPr>
      <dsp:spPr>
        <a:xfrm>
          <a:off x="3184384" y="2938254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19044-6C52-44DE-AD0F-1486ADEC8F27}">
      <dsp:nvSpPr>
        <dsp:cNvPr id="0" name=""/>
        <dsp:cNvSpPr/>
      </dsp:nvSpPr>
      <dsp:spPr>
        <a:xfrm>
          <a:off x="3308795" y="3115484"/>
          <a:ext cx="11952171" cy="123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</a:rPr>
            <a:t>Наличие </a:t>
          </a:r>
          <a:r>
            <a:rPr lang="ru-RU" sz="2400" b="1" kern="1200" dirty="0" smtClean="0">
              <a:solidFill>
                <a:srgbClr val="002060"/>
              </a:solidFill>
            </a:rPr>
            <a:t>компенсации затрат на проезд, осуществленных участником СВО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308795" y="3115484"/>
        <a:ext cx="11952171" cy="1238544"/>
      </dsp:txXfrm>
    </dsp:sp>
    <dsp:sp modelId="{ACC1BBAD-CC2D-48EC-93CF-1ABF610C0806}">
      <dsp:nvSpPr>
        <dsp:cNvPr id="0" name=""/>
        <dsp:cNvSpPr/>
      </dsp:nvSpPr>
      <dsp:spPr>
        <a:xfrm>
          <a:off x="3081701" y="3777647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49542-8A02-43FF-8C41-7570B90AB899}">
      <dsp:nvSpPr>
        <dsp:cNvPr id="0" name=""/>
        <dsp:cNvSpPr/>
      </dsp:nvSpPr>
      <dsp:spPr>
        <a:xfrm>
          <a:off x="3312829" y="3878278"/>
          <a:ext cx="5932276" cy="123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Внеочередное право имеют: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3312829" y="3878278"/>
        <a:ext cx="5932276" cy="1238544"/>
      </dsp:txXfrm>
    </dsp:sp>
    <dsp:sp modelId="{C5A7CFEB-9CDB-46DA-B51A-43661AFE633E}">
      <dsp:nvSpPr>
        <dsp:cNvPr id="0" name=""/>
        <dsp:cNvSpPr/>
      </dsp:nvSpPr>
      <dsp:spPr>
        <a:xfrm>
          <a:off x="9476233" y="3676482"/>
          <a:ext cx="5932276" cy="61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          </a:t>
          </a:r>
          <a:r>
            <a:rPr lang="ru-RU" sz="2400" b="1" kern="1200" dirty="0" smtClean="0">
              <a:solidFill>
                <a:srgbClr val="C00000"/>
              </a:solidFill>
            </a:rPr>
            <a:t>участники СВО, удостоенные звания              Героя Российской Федерации;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9476233" y="3676482"/>
        <a:ext cx="5932276" cy="619272"/>
      </dsp:txXfrm>
    </dsp:sp>
    <dsp:sp modelId="{37E85EFF-852D-4C98-BEF5-C556C9CBFF26}">
      <dsp:nvSpPr>
        <dsp:cNvPr id="0" name=""/>
        <dsp:cNvSpPr/>
      </dsp:nvSpPr>
      <dsp:spPr>
        <a:xfrm>
          <a:off x="9245105" y="4458846"/>
          <a:ext cx="5932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01D64-11BD-4A54-9427-9EB360DA7D2E}">
      <dsp:nvSpPr>
        <dsp:cNvPr id="0" name=""/>
        <dsp:cNvSpPr/>
      </dsp:nvSpPr>
      <dsp:spPr>
        <a:xfrm>
          <a:off x="9476233" y="4410561"/>
          <a:ext cx="5932276" cy="61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           </a:t>
          </a:r>
          <a:r>
            <a:rPr lang="ru-RU" sz="2400" b="1" kern="1200" dirty="0" smtClean="0">
              <a:solidFill>
                <a:srgbClr val="C00000"/>
              </a:solidFill>
            </a:rPr>
            <a:t>инвалиды </a:t>
          </a:r>
          <a:r>
            <a:rPr lang="en-US" sz="2400" b="1" kern="1200" dirty="0" smtClean="0">
              <a:solidFill>
                <a:srgbClr val="C00000"/>
              </a:solidFill>
            </a:rPr>
            <a:t>I </a:t>
          </a:r>
          <a:r>
            <a:rPr lang="ru-RU" sz="2400" b="1" kern="1200" dirty="0" smtClean="0">
              <a:solidFill>
                <a:srgbClr val="C00000"/>
              </a:solidFill>
            </a:rPr>
            <a:t>группы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9476233" y="4410561"/>
        <a:ext cx="5932276" cy="619272"/>
      </dsp:txXfrm>
    </dsp:sp>
    <dsp:sp modelId="{ABB0522D-0FDC-437C-88F7-37733E9FEECC}">
      <dsp:nvSpPr>
        <dsp:cNvPr id="0" name=""/>
        <dsp:cNvSpPr/>
      </dsp:nvSpPr>
      <dsp:spPr>
        <a:xfrm>
          <a:off x="3174645" y="4835271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B857F-125A-4094-B3AA-5779A79410F6}">
      <dsp:nvSpPr>
        <dsp:cNvPr id="0" name=""/>
        <dsp:cNvSpPr/>
      </dsp:nvSpPr>
      <dsp:spPr>
        <a:xfrm>
          <a:off x="3257659" y="4852492"/>
          <a:ext cx="12436364" cy="123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Снятие участника СВО с учета по предоставлению путевки на санаторно-курортное лечение в рамках Федерального закона от 17 июля 1999 года № 178-ФЗ, в случае его согласия на прохождение санаторно-курортного лечения в центрах реабилитации СФР-                                             не предусмотрено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257659" y="4852492"/>
        <a:ext cx="12436364" cy="1238544"/>
      </dsp:txXfrm>
    </dsp:sp>
    <dsp:sp modelId="{798F6131-343A-4DA1-9ED1-A4C21936B7ED}">
      <dsp:nvSpPr>
        <dsp:cNvPr id="0" name=""/>
        <dsp:cNvSpPr/>
      </dsp:nvSpPr>
      <dsp:spPr>
        <a:xfrm>
          <a:off x="3081701" y="6378589"/>
          <a:ext cx="123268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6243-B4C2-4B38-BA78-C3A0F09C4F76}">
      <dsp:nvSpPr>
        <dsp:cNvPr id="0" name=""/>
        <dsp:cNvSpPr/>
      </dsp:nvSpPr>
      <dsp:spPr>
        <a:xfrm>
          <a:off x="0" y="3146"/>
          <a:ext cx="157625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2BAA-10EB-44D6-A45C-BE488F5A9C8B}">
      <dsp:nvSpPr>
        <dsp:cNvPr id="0" name=""/>
        <dsp:cNvSpPr/>
      </dsp:nvSpPr>
      <dsp:spPr>
        <a:xfrm>
          <a:off x="0" y="3146"/>
          <a:ext cx="2864496" cy="643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735DA8"/>
              </a:solidFill>
            </a:rPr>
            <a:t>ПРЕДОСТАВЛЕНИЕ УСЛУГ ОСУЩЕСТВЛЯЕТСЯ ЦЕНТРАМИ РЕАБИЛИТАЦИИ СФР В СООТВЕТСТВИИ С ГОСУДАРСТВЕННЫМ ЗАДАНИЕМ</a:t>
          </a:r>
          <a:endParaRPr lang="ru-RU" sz="2400" b="1" kern="1200" dirty="0">
            <a:solidFill>
              <a:srgbClr val="735DA8"/>
            </a:solidFill>
          </a:endParaRPr>
        </a:p>
      </dsp:txBody>
      <dsp:txXfrm>
        <a:off x="0" y="3146"/>
        <a:ext cx="2864496" cy="6437914"/>
      </dsp:txXfrm>
    </dsp:sp>
    <dsp:sp modelId="{DA89AC59-7558-424C-B8AB-E18C0C34FC15}">
      <dsp:nvSpPr>
        <dsp:cNvPr id="0" name=""/>
        <dsp:cNvSpPr/>
      </dsp:nvSpPr>
      <dsp:spPr>
        <a:xfrm>
          <a:off x="3100935" y="352548"/>
          <a:ext cx="11910017" cy="148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</a:endParaRPr>
        </a:p>
      </dsp:txBody>
      <dsp:txXfrm>
        <a:off x="3100935" y="352548"/>
        <a:ext cx="11910017" cy="1484902"/>
      </dsp:txXfrm>
    </dsp:sp>
    <dsp:sp modelId="{A3F5E0AE-B250-4295-84E1-5A9BA30961BC}">
      <dsp:nvSpPr>
        <dsp:cNvPr id="0" name=""/>
        <dsp:cNvSpPr/>
      </dsp:nvSpPr>
      <dsp:spPr>
        <a:xfrm>
          <a:off x="2862100" y="2823351"/>
          <a:ext cx="1261004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35EB-B7AF-42D2-A936-36784999718B}">
      <dsp:nvSpPr>
        <dsp:cNvPr id="0" name=""/>
        <dsp:cNvSpPr/>
      </dsp:nvSpPr>
      <dsp:spPr>
        <a:xfrm>
          <a:off x="3100935" y="1918081"/>
          <a:ext cx="6068582" cy="430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3100935" y="1918081"/>
        <a:ext cx="6068582" cy="4300325"/>
      </dsp:txXfrm>
    </dsp:sp>
    <dsp:sp modelId="{16B01D64-11BD-4A54-9427-9EB360DA7D2E}">
      <dsp:nvSpPr>
        <dsp:cNvPr id="0" name=""/>
        <dsp:cNvSpPr/>
      </dsp:nvSpPr>
      <dsp:spPr>
        <a:xfrm>
          <a:off x="9405955" y="1582785"/>
          <a:ext cx="6068582" cy="430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C00000"/>
            </a:solidFill>
          </a:endParaRPr>
        </a:p>
      </dsp:txBody>
      <dsp:txXfrm>
        <a:off x="9405955" y="1582785"/>
        <a:ext cx="6068582" cy="4300325"/>
      </dsp:txXfrm>
    </dsp:sp>
    <dsp:sp modelId="{58BEA9A0-4703-4EFC-BA29-8F6444FFEB19}">
      <dsp:nvSpPr>
        <dsp:cNvPr id="0" name=""/>
        <dsp:cNvSpPr/>
      </dsp:nvSpPr>
      <dsp:spPr>
        <a:xfrm>
          <a:off x="2864496" y="6218407"/>
          <a:ext cx="12610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24EF5-5E5A-4C7F-86E2-0B33A960B45D}">
      <dsp:nvSpPr>
        <dsp:cNvPr id="0" name=""/>
        <dsp:cNvSpPr/>
      </dsp:nvSpPr>
      <dsp:spPr>
        <a:xfrm rot="5400000">
          <a:off x="7805137" y="-3353448"/>
          <a:ext cx="1016299" cy="7856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на медицинскую реабилитацию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385201" y="116100"/>
        <a:ext cx="7806559" cy="917075"/>
      </dsp:txXfrm>
    </dsp:sp>
    <dsp:sp modelId="{A34A1014-D95B-46A0-BA90-0CF8CD10B7B4}">
      <dsp:nvSpPr>
        <dsp:cNvPr id="0" name=""/>
        <dsp:cNvSpPr/>
      </dsp:nvSpPr>
      <dsp:spPr>
        <a:xfrm>
          <a:off x="0" y="31"/>
          <a:ext cx="4419096" cy="127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Медицинская реабилитация</a:t>
          </a:r>
          <a:endParaRPr lang="ru-RU" sz="3600" kern="1200" dirty="0"/>
        </a:p>
      </dsp:txBody>
      <dsp:txXfrm>
        <a:off x="62015" y="62046"/>
        <a:ext cx="4295066" cy="1146344"/>
      </dsp:txXfrm>
    </dsp:sp>
    <dsp:sp modelId="{676CA1D8-FE54-462F-94DE-8E1E365A82CE}">
      <dsp:nvSpPr>
        <dsp:cNvPr id="0" name=""/>
        <dsp:cNvSpPr/>
      </dsp:nvSpPr>
      <dsp:spPr>
        <a:xfrm rot="5400000">
          <a:off x="7839032" y="-1958972"/>
          <a:ext cx="1016299" cy="78561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по форме № 070/у 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Санаторно-курортная карта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419096" y="1510576"/>
        <a:ext cx="7806559" cy="917075"/>
      </dsp:txXfrm>
    </dsp:sp>
    <dsp:sp modelId="{F03B6AC5-ECC7-4E26-BA54-B9619D6D1D03}">
      <dsp:nvSpPr>
        <dsp:cNvPr id="0" name=""/>
        <dsp:cNvSpPr/>
      </dsp:nvSpPr>
      <dsp:spPr>
        <a:xfrm>
          <a:off x="0" y="1333925"/>
          <a:ext cx="4419096" cy="127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Санаторно-курортное лечение</a:t>
          </a:r>
          <a:endParaRPr lang="ru-RU" sz="3600" kern="1200" dirty="0"/>
        </a:p>
      </dsp:txBody>
      <dsp:txXfrm>
        <a:off x="62015" y="1395940"/>
        <a:ext cx="4295066" cy="1146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188FC-0BA8-4D6B-B77C-ED8D7E83B2A1}">
      <dsp:nvSpPr>
        <dsp:cNvPr id="0" name=""/>
        <dsp:cNvSpPr/>
      </dsp:nvSpPr>
      <dsp:spPr>
        <a:xfrm rot="5400000">
          <a:off x="-140779" y="237507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25212"/>
        <a:ext cx="656968" cy="281558"/>
      </dsp:txXfrm>
    </dsp:sp>
    <dsp:sp modelId="{95294CCC-0455-4464-9EC5-3C7063C2015D}">
      <dsp:nvSpPr>
        <dsp:cNvPr id="0" name=""/>
        <dsp:cNvSpPr/>
      </dsp:nvSpPr>
      <dsp:spPr>
        <a:xfrm rot="5400000">
          <a:off x="7032300" y="-6384022"/>
          <a:ext cx="792953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железнодорожном транспорте общего пользования – в поездах дальнего следования всех типов, в том числе фирменных поездах, вагонах всех категорий, за исключением спальных вагонов с двухместными купе и вагонов повышенной комфортности, и поездах пригородного сообщения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8544" y="58443"/>
        <a:ext cx="13561758" cy="715535"/>
      </dsp:txXfrm>
    </dsp:sp>
    <dsp:sp modelId="{A166EFCE-5ED5-4E86-AB64-FE9D82A7F87E}">
      <dsp:nvSpPr>
        <dsp:cNvPr id="0" name=""/>
        <dsp:cNvSpPr/>
      </dsp:nvSpPr>
      <dsp:spPr>
        <a:xfrm rot="5400000">
          <a:off x="-140779" y="1085360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273065"/>
        <a:ext cx="656968" cy="281558"/>
      </dsp:txXfrm>
    </dsp:sp>
    <dsp:sp modelId="{7CFD42DD-9E4F-4F5A-A157-285DF50A81EF}">
      <dsp:nvSpPr>
        <dsp:cNvPr id="0" name=""/>
        <dsp:cNvSpPr/>
      </dsp:nvSpPr>
      <dsp:spPr>
        <a:xfrm rot="5400000">
          <a:off x="7152181" y="-5501686"/>
          <a:ext cx="610042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морском транспорте - на местах 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V категории кают судов транспортных линий (при наличии на судне), а при отсутствии спальных мест - на сидячих местах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1023306"/>
        <a:ext cx="13570687" cy="550482"/>
      </dsp:txXfrm>
    </dsp:sp>
    <dsp:sp modelId="{59996734-6C32-4E7F-8C87-92BCADE1EDC4}">
      <dsp:nvSpPr>
        <dsp:cNvPr id="0" name=""/>
        <dsp:cNvSpPr/>
      </dsp:nvSpPr>
      <dsp:spPr>
        <a:xfrm rot="5400000">
          <a:off x="-140779" y="1933214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120919"/>
        <a:ext cx="656968" cy="281558"/>
      </dsp:txXfrm>
    </dsp:sp>
    <dsp:sp modelId="{5B567FED-21E3-469F-81DB-852FEF3E8280}">
      <dsp:nvSpPr>
        <dsp:cNvPr id="0" name=""/>
        <dsp:cNvSpPr/>
      </dsp:nvSpPr>
      <dsp:spPr>
        <a:xfrm rot="5400000">
          <a:off x="7152181" y="-4683201"/>
          <a:ext cx="610042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внутреннем водном транспорте - на местах 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1841791"/>
        <a:ext cx="13570687" cy="550482"/>
      </dsp:txXfrm>
    </dsp:sp>
    <dsp:sp modelId="{29AB3ADD-D69E-47CE-99D6-97E42823C8FC}">
      <dsp:nvSpPr>
        <dsp:cNvPr id="0" name=""/>
        <dsp:cNvSpPr/>
      </dsp:nvSpPr>
      <dsp:spPr>
        <a:xfrm rot="5400000">
          <a:off x="-140779" y="2819759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007464"/>
        <a:ext cx="656968" cy="281558"/>
      </dsp:txXfrm>
    </dsp:sp>
    <dsp:sp modelId="{23023185-F0B7-4797-9A68-F5B3D5AC0B50}">
      <dsp:nvSpPr>
        <dsp:cNvPr id="0" name=""/>
        <dsp:cNvSpPr/>
      </dsp:nvSpPr>
      <dsp:spPr>
        <a:xfrm rot="5400000">
          <a:off x="7113489" y="-3816232"/>
          <a:ext cx="687426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автомобильном транспорте общего пользования (кроме такси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2673845"/>
        <a:ext cx="13566910" cy="620312"/>
      </dsp:txXfrm>
    </dsp:sp>
    <dsp:sp modelId="{2DD7553F-2654-4C70-8666-47483EBE57B8}">
      <dsp:nvSpPr>
        <dsp:cNvPr id="0" name=""/>
        <dsp:cNvSpPr/>
      </dsp:nvSpPr>
      <dsp:spPr>
        <a:xfrm rot="5400000">
          <a:off x="-140779" y="3758600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946305"/>
        <a:ext cx="656968" cy="281558"/>
      </dsp:txXfrm>
    </dsp:sp>
    <dsp:sp modelId="{E27E15B1-A355-4437-AD05-C4030B0113E0}">
      <dsp:nvSpPr>
        <dsp:cNvPr id="0" name=""/>
        <dsp:cNvSpPr/>
      </dsp:nvSpPr>
      <dsp:spPr>
        <a:xfrm rot="5400000">
          <a:off x="7061193" y="-2877391"/>
          <a:ext cx="792018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воздушном транспорте - в салоне экономического класса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3565496"/>
        <a:ext cx="13561804" cy="714692"/>
      </dsp:txXfrm>
    </dsp:sp>
    <dsp:sp modelId="{91E1AEB1-F901-4D5C-AD30-F5832E0F5BC7}">
      <dsp:nvSpPr>
        <dsp:cNvPr id="0" name=""/>
        <dsp:cNvSpPr/>
      </dsp:nvSpPr>
      <dsp:spPr>
        <a:xfrm rot="5400000">
          <a:off x="-140779" y="4741434"/>
          <a:ext cx="938526" cy="656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929139"/>
        <a:ext cx="656968" cy="281558"/>
      </dsp:txXfrm>
    </dsp:sp>
    <dsp:sp modelId="{03DE8AC4-4634-443C-B5D0-627EDBC26FBD}">
      <dsp:nvSpPr>
        <dsp:cNvPr id="0" name=""/>
        <dsp:cNvSpPr/>
      </dsp:nvSpPr>
      <dsp:spPr>
        <a:xfrm rot="5400000">
          <a:off x="7017200" y="-1894556"/>
          <a:ext cx="880004" cy="1360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личном автомобильном транспорте – не выше стоимости, рассчитанной на основе базовых норм расхода топлива для автомобилей  общего назначения, установленных Министерством транспорта Российской Федерации для соответствующих транспортных средств, и протяженности кратчайшего маршрута следования к месту лечения и обратно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6969" y="4508633"/>
        <a:ext cx="13557509" cy="794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9ACF-03CE-4089-BEB8-1B842B47009D}">
      <dsp:nvSpPr>
        <dsp:cNvPr id="0" name=""/>
        <dsp:cNvSpPr/>
      </dsp:nvSpPr>
      <dsp:spPr>
        <a:xfrm>
          <a:off x="328771" y="2223"/>
          <a:ext cx="5976635" cy="99248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Железнодорожный транспорт</a:t>
          </a:r>
        </a:p>
      </dsp:txBody>
      <dsp:txXfrm>
        <a:off x="357840" y="31292"/>
        <a:ext cx="5918497" cy="934345"/>
      </dsp:txXfrm>
    </dsp:sp>
    <dsp:sp modelId="{41D98504-5D41-4C1F-A335-7D664B4BD73F}">
      <dsp:nvSpPr>
        <dsp:cNvPr id="0" name=""/>
        <dsp:cNvSpPr/>
      </dsp:nvSpPr>
      <dsp:spPr>
        <a:xfrm>
          <a:off x="926435" y="994706"/>
          <a:ext cx="351400" cy="744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0E99-90C0-492E-B69E-3812C815EB13}">
      <dsp:nvSpPr>
        <dsp:cNvPr id="0" name=""/>
        <dsp:cNvSpPr/>
      </dsp:nvSpPr>
      <dsp:spPr>
        <a:xfrm>
          <a:off x="1277836" y="1242827"/>
          <a:ext cx="4857102" cy="9924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поезда дальнего следования всех типов, в </a:t>
          </a:r>
          <a:r>
            <a:rPr lang="ru-RU" sz="1400" b="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т.ч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фирменные поезда, вагоны всех категорий, за исключением спальных вагонов с двухместным купе и вагонов повышенной комфортности, и поездах пригородного сообщения </a:t>
          </a:r>
          <a:endParaRPr lang="ru-RU" sz="1100" b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06905" y="1271896"/>
        <a:ext cx="4798964" cy="934345"/>
      </dsp:txXfrm>
    </dsp:sp>
    <dsp:sp modelId="{BCED540D-EBA9-411C-8AC3-42CD5CDBF961}">
      <dsp:nvSpPr>
        <dsp:cNvPr id="0" name=""/>
        <dsp:cNvSpPr/>
      </dsp:nvSpPr>
      <dsp:spPr>
        <a:xfrm>
          <a:off x="926435" y="994706"/>
          <a:ext cx="351400" cy="231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A426-DBB2-4C71-A1B9-42439960FF5B}">
      <dsp:nvSpPr>
        <dsp:cNvPr id="0" name=""/>
        <dsp:cNvSpPr/>
      </dsp:nvSpPr>
      <dsp:spPr>
        <a:xfrm>
          <a:off x="1277836" y="2483431"/>
          <a:ext cx="4839364" cy="16464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в вагонах  категорий, не относящихся к спальным вагонам с 2-х местным купе и вагонов повышенной комфортности на дату проезда </a:t>
          </a:r>
          <a:r>
            <a:rPr lang="ru-RU" sz="1400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вагоне/поезде, не определенном Правилами</a:t>
          </a:r>
          <a:r>
            <a:rPr lang="ru-RU" sz="1400" kern="12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26057" y="2531652"/>
        <a:ext cx="4742922" cy="1549958"/>
      </dsp:txXfrm>
    </dsp:sp>
    <dsp:sp modelId="{355F2606-988A-41A0-BDF2-21081CBC0AD2}">
      <dsp:nvSpPr>
        <dsp:cNvPr id="0" name=""/>
        <dsp:cNvSpPr/>
      </dsp:nvSpPr>
      <dsp:spPr>
        <a:xfrm>
          <a:off x="926435" y="994706"/>
          <a:ext cx="351400" cy="433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A17B-454A-44CC-B08E-0F5AD9BE399A}">
      <dsp:nvSpPr>
        <dsp:cNvPr id="0" name=""/>
        <dsp:cNvSpPr/>
      </dsp:nvSpPr>
      <dsp:spPr>
        <a:xfrm>
          <a:off x="1277836" y="4377953"/>
          <a:ext cx="4864804" cy="18976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</a:t>
          </a: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поезде/вагоне, не определенном Правилами, компенсируются расходы в размере стоимости проезда в поезде/вагонах, определенных Правилами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предоставленной справкой от РЖД</a:t>
          </a:r>
          <a:r>
            <a:rPr lang="ru-RU" sz="14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333415" y="4433532"/>
        <a:ext cx="4753646" cy="1786450"/>
      </dsp:txXfrm>
    </dsp:sp>
    <dsp:sp modelId="{9DD8AAED-3CFE-4B95-86C4-1E5A518BAC69}">
      <dsp:nvSpPr>
        <dsp:cNvPr id="0" name=""/>
        <dsp:cNvSpPr/>
      </dsp:nvSpPr>
      <dsp:spPr>
        <a:xfrm>
          <a:off x="6801649" y="2223"/>
          <a:ext cx="5279157" cy="99248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Авиатранспорт</a:t>
          </a:r>
        </a:p>
      </dsp:txBody>
      <dsp:txXfrm>
        <a:off x="6830718" y="31292"/>
        <a:ext cx="5221019" cy="934345"/>
      </dsp:txXfrm>
    </dsp:sp>
    <dsp:sp modelId="{FBCCB072-0AB9-4E73-8FFF-B22DE43622E4}">
      <dsp:nvSpPr>
        <dsp:cNvPr id="0" name=""/>
        <dsp:cNvSpPr/>
      </dsp:nvSpPr>
      <dsp:spPr>
        <a:xfrm>
          <a:off x="7329564" y="994706"/>
          <a:ext cx="344822" cy="1018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05F-1304-48F5-A7E1-F25D1FC0F942}">
      <dsp:nvSpPr>
        <dsp:cNvPr id="0" name=""/>
        <dsp:cNvSpPr/>
      </dsp:nvSpPr>
      <dsp:spPr>
        <a:xfrm>
          <a:off x="7674387" y="1242827"/>
          <a:ext cx="6456445" cy="15416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салон экономического класса (с провозом багажа в </a:t>
          </a:r>
          <a:r>
            <a:rPr lang="ru-RU" sz="11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соответствии </a:t>
          </a: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условиями для экономического класса);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российские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авиакомпании,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авиакомпании </a:t>
          </a:r>
          <a:r>
            <a:rPr lang="ru-RU" sz="1100" b="0" kern="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государств-членов Евразийского экономического союза, имеющих право выполнять международные перевозки </a:t>
          </a:r>
          <a:r>
            <a:rPr lang="ru-RU" sz="1100" b="0" kern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пассажиров;</a:t>
          </a:r>
          <a:endParaRPr lang="ru-RU" sz="1100" b="0" kern="0" baseline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стоимость компенсации входят обязательные сборы, остальные доп. услуги не компенсируются (услуги по питанию, повышение класса перелета и т.д.). В случае, если участник СВО осуществил перелет зарубежными авиалиниями, компенсация такого проезда осуществляется на основании справки аэропорта об отсутствии других авиалиний на момент проезда</a:t>
          </a:r>
        </a:p>
      </dsp:txBody>
      <dsp:txXfrm>
        <a:off x="7719540" y="1287980"/>
        <a:ext cx="6366139" cy="1451318"/>
      </dsp:txXfrm>
    </dsp:sp>
    <dsp:sp modelId="{2CA3148D-5E0A-48B3-BFF3-46A03E29D00B}">
      <dsp:nvSpPr>
        <dsp:cNvPr id="0" name=""/>
        <dsp:cNvSpPr/>
      </dsp:nvSpPr>
      <dsp:spPr>
        <a:xfrm>
          <a:off x="7329564" y="994706"/>
          <a:ext cx="344457" cy="288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BAE80-EFFC-4A04-A975-79CEAC76196C}">
      <dsp:nvSpPr>
        <dsp:cNvPr id="0" name=""/>
        <dsp:cNvSpPr/>
      </dsp:nvSpPr>
      <dsp:spPr>
        <a:xfrm>
          <a:off x="7674022" y="3176105"/>
          <a:ext cx="6457176" cy="13995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</a:t>
          </a:r>
          <a:r>
            <a:rPr lang="ru-RU" sz="1400" b="0" kern="120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справка из аэропорта об отсутствии возможности перелета  российскими </a:t>
          </a:r>
          <a:r>
            <a:rPr lang="ru-RU" sz="1400" b="0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авиакомпаниями </a:t>
          </a:r>
          <a:r>
            <a:rPr lang="ru-RU" sz="1400" b="0" kern="120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момент перелета, а также справка  о  стоимости перелета в салоне экономического класса </a:t>
          </a:r>
          <a:r>
            <a:rPr lang="ru-RU" sz="1400" b="0" kern="120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 перелета на условиях, не определенных Правилами</a:t>
          </a:r>
          <a:r>
            <a:rPr lang="ru-RU" sz="1200" b="0" kern="1200" baseline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kern="12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7715012" y="3217095"/>
        <a:ext cx="6375196" cy="1317520"/>
      </dsp:txXfrm>
    </dsp:sp>
    <dsp:sp modelId="{CBD6A008-D1F9-4996-BBEC-B386414CF712}">
      <dsp:nvSpPr>
        <dsp:cNvPr id="0" name=""/>
        <dsp:cNvSpPr/>
      </dsp:nvSpPr>
      <dsp:spPr>
        <a:xfrm>
          <a:off x="7329564" y="994706"/>
          <a:ext cx="344822" cy="463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A9732-3EF9-4EE1-8B78-E8EC50FFA466}">
      <dsp:nvSpPr>
        <dsp:cNvPr id="0" name=""/>
        <dsp:cNvSpPr/>
      </dsp:nvSpPr>
      <dsp:spPr>
        <a:xfrm>
          <a:off x="7674387" y="4682417"/>
          <a:ext cx="6489602" cy="18884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билетам,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осуществил перелет на условиях, не определенных Правилами, компенсируются расходы в размере стоимости авиаперелета, определенных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 (в соответствии с предоставленной справкой от аэропорта</a:t>
          </a:r>
          <a:r>
            <a:rPr lang="ru-RU" sz="14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).</a:t>
          </a:r>
          <a:r>
            <a:rPr lang="ru-RU" sz="1200" b="1" kern="1200" dirty="0" smtClean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200" b="1" kern="1200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729698" y="4737728"/>
        <a:ext cx="6378980" cy="17778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9ACF-03CE-4089-BEB8-1B842B47009D}">
      <dsp:nvSpPr>
        <dsp:cNvPr id="0" name=""/>
        <dsp:cNvSpPr/>
      </dsp:nvSpPr>
      <dsp:spPr>
        <a:xfrm>
          <a:off x="894177" y="201"/>
          <a:ext cx="4620204" cy="85315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Морской транспорт</a:t>
          </a:r>
        </a:p>
      </dsp:txBody>
      <dsp:txXfrm>
        <a:off x="919165" y="25189"/>
        <a:ext cx="4570228" cy="803174"/>
      </dsp:txXfrm>
    </dsp:sp>
    <dsp:sp modelId="{41D98504-5D41-4C1F-A335-7D664B4BD73F}">
      <dsp:nvSpPr>
        <dsp:cNvPr id="0" name=""/>
        <dsp:cNvSpPr/>
      </dsp:nvSpPr>
      <dsp:spPr>
        <a:xfrm>
          <a:off x="1356198" y="853352"/>
          <a:ext cx="462020" cy="79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802"/>
              </a:lnTo>
              <a:lnTo>
                <a:pt x="210880" y="790802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0E99-90C0-492E-B69E-3812C815EB13}">
      <dsp:nvSpPr>
        <dsp:cNvPr id="0" name=""/>
        <dsp:cNvSpPr/>
      </dsp:nvSpPr>
      <dsp:spPr>
        <a:xfrm>
          <a:off x="1818218" y="1066639"/>
          <a:ext cx="3622874" cy="11724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транспортных линий (при наличии на судне), а при отсутствии спальных мест - на сидячих местах</a:t>
          </a:r>
        </a:p>
      </dsp:txBody>
      <dsp:txXfrm>
        <a:off x="1852559" y="1100980"/>
        <a:ext cx="3554192" cy="1103794"/>
      </dsp:txXfrm>
    </dsp:sp>
    <dsp:sp modelId="{BCED540D-EBA9-411C-8AC3-42CD5CDBF961}">
      <dsp:nvSpPr>
        <dsp:cNvPr id="0" name=""/>
        <dsp:cNvSpPr/>
      </dsp:nvSpPr>
      <dsp:spPr>
        <a:xfrm>
          <a:off x="1356198" y="853352"/>
          <a:ext cx="462020" cy="2471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165"/>
              </a:lnTo>
              <a:lnTo>
                <a:pt x="210880" y="2456165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BA426-DBB2-4C71-A1B9-42439960FF5B}">
      <dsp:nvSpPr>
        <dsp:cNvPr id="0" name=""/>
        <dsp:cNvSpPr/>
      </dsp:nvSpPr>
      <dsp:spPr>
        <a:xfrm>
          <a:off x="1818218" y="2452404"/>
          <a:ext cx="3576162" cy="174424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категорий кают судов 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</a:t>
          </a:r>
          <a:r>
            <a:rPr lang="ru-RU" sz="1400" kern="12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Правилами).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69305" y="2503491"/>
        <a:ext cx="3473988" cy="1642075"/>
      </dsp:txXfrm>
    </dsp:sp>
    <dsp:sp modelId="{355F2606-988A-41A0-BDF2-21081CBC0AD2}">
      <dsp:nvSpPr>
        <dsp:cNvPr id="0" name=""/>
        <dsp:cNvSpPr/>
      </dsp:nvSpPr>
      <dsp:spPr>
        <a:xfrm>
          <a:off x="1356198" y="853352"/>
          <a:ext cx="462020" cy="4763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324"/>
              </a:lnTo>
              <a:lnTo>
                <a:pt x="210880" y="4602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4A17B-454A-44CC-B08E-0F5AD9BE399A}">
      <dsp:nvSpPr>
        <dsp:cNvPr id="0" name=""/>
        <dsp:cNvSpPr/>
      </dsp:nvSpPr>
      <dsp:spPr>
        <a:xfrm>
          <a:off x="1818218" y="4409942"/>
          <a:ext cx="3622888" cy="24129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морской транспортной компании </a:t>
          </a:r>
          <a:r>
            <a:rPr lang="ru-RU" sz="14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400" b="0" i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B0F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88890" y="4480614"/>
        <a:ext cx="3481544" cy="2271588"/>
      </dsp:txXfrm>
    </dsp:sp>
    <dsp:sp modelId="{9DD8AAED-3CFE-4B95-86C4-1E5A518BAC69}">
      <dsp:nvSpPr>
        <dsp:cNvPr id="0" name=""/>
        <dsp:cNvSpPr/>
      </dsp:nvSpPr>
      <dsp:spPr>
        <a:xfrm>
          <a:off x="5940957" y="201"/>
          <a:ext cx="4613942" cy="85315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Внутренний водный транспорт </a:t>
          </a:r>
        </a:p>
      </dsp:txBody>
      <dsp:txXfrm>
        <a:off x="5965945" y="25189"/>
        <a:ext cx="4563966" cy="803174"/>
      </dsp:txXfrm>
    </dsp:sp>
    <dsp:sp modelId="{FBCCB072-0AB9-4E73-8FFF-B22DE43622E4}">
      <dsp:nvSpPr>
        <dsp:cNvPr id="0" name=""/>
        <dsp:cNvSpPr/>
      </dsp:nvSpPr>
      <dsp:spPr>
        <a:xfrm>
          <a:off x="6402351" y="853352"/>
          <a:ext cx="482647" cy="780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641"/>
              </a:lnTo>
              <a:lnTo>
                <a:pt x="210880" y="1092641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05F-1304-48F5-A7E1-F25D1FC0F942}">
      <dsp:nvSpPr>
        <dsp:cNvPr id="0" name=""/>
        <dsp:cNvSpPr/>
      </dsp:nvSpPr>
      <dsp:spPr>
        <a:xfrm>
          <a:off x="6884999" y="1066639"/>
          <a:ext cx="3466317" cy="11346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местах </a:t>
          </a:r>
          <a:r>
            <a:rPr lang="en-US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категории кают судов транспортных маршрутов (при наличии на судне), а при отсутствии спальных мест - на сидячих местах</a:t>
          </a:r>
        </a:p>
      </dsp:txBody>
      <dsp:txXfrm>
        <a:off x="6918232" y="1099872"/>
        <a:ext cx="3399851" cy="1068190"/>
      </dsp:txXfrm>
    </dsp:sp>
    <dsp:sp modelId="{2CA3148D-5E0A-48B3-BFF3-46A03E29D00B}">
      <dsp:nvSpPr>
        <dsp:cNvPr id="0" name=""/>
        <dsp:cNvSpPr/>
      </dsp:nvSpPr>
      <dsp:spPr>
        <a:xfrm>
          <a:off x="6402351" y="853352"/>
          <a:ext cx="461394" cy="2450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324"/>
              </a:lnTo>
              <a:lnTo>
                <a:pt x="210880" y="301432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BAE80-EFFC-4A04-A975-79CEAC76196C}">
      <dsp:nvSpPr>
        <dsp:cNvPr id="0" name=""/>
        <dsp:cNvSpPr/>
      </dsp:nvSpPr>
      <dsp:spPr>
        <a:xfrm>
          <a:off x="6863746" y="2414584"/>
          <a:ext cx="3466317" cy="17776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1) проездные документы;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2) справка о стоимости проезда </a:t>
          </a:r>
          <a:r>
            <a:rPr 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III </a:t>
          </a:r>
          <a:r>
            <a:rPr lang="ru-RU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категории кают 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судне </a:t>
          </a:r>
          <a:r>
            <a:rPr lang="ru-RU" sz="1400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случае, если участник СВО проехал в каютах судна, не определенных Правилами</a:t>
          </a:r>
          <a:r>
            <a:rPr lang="ru-RU" sz="1400" kern="1200" dirty="0" smtClean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 </a:t>
          </a:r>
          <a:endParaRPr lang="ru-RU" sz="1400" kern="1200" dirty="0">
            <a:solidFill>
              <a:srgbClr val="F79646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6915811" y="2466649"/>
        <a:ext cx="3362187" cy="1673495"/>
      </dsp:txXfrm>
    </dsp:sp>
    <dsp:sp modelId="{CBD6A008-D1F9-4996-BBEC-B386414CF712}">
      <dsp:nvSpPr>
        <dsp:cNvPr id="0" name=""/>
        <dsp:cNvSpPr/>
      </dsp:nvSpPr>
      <dsp:spPr>
        <a:xfrm>
          <a:off x="6402351" y="853352"/>
          <a:ext cx="461394" cy="468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06"/>
              </a:lnTo>
              <a:lnTo>
                <a:pt x="210880" y="4936006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A9732-3EF9-4EE1-8B78-E8EC50FFA466}">
      <dsp:nvSpPr>
        <dsp:cNvPr id="0" name=""/>
        <dsp:cNvSpPr/>
      </dsp:nvSpPr>
      <dsp:spPr>
        <a:xfrm>
          <a:off x="6863746" y="4405497"/>
          <a:ext cx="3466317" cy="226931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случае, если участник СВО проехал в каютах судна, не определенных Правилами, компенсируются расходы в размере стоимости кают судна, определенных Правилами </a:t>
          </a:r>
          <a:r>
            <a:rPr lang="ru-RU" sz="1400" b="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(в соответствии с представленной справкой от внутренней водной транспортной компании </a:t>
          </a:r>
          <a:r>
            <a:rPr lang="ru-RU" sz="1200" b="0" i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930212" y="4471963"/>
        <a:ext cx="3333385" cy="2136381"/>
      </dsp:txXfrm>
    </dsp:sp>
    <dsp:sp modelId="{42D28933-294C-46F7-8791-B99102772159}">
      <dsp:nvSpPr>
        <dsp:cNvPr id="0" name=""/>
        <dsp:cNvSpPr/>
      </dsp:nvSpPr>
      <dsp:spPr>
        <a:xfrm>
          <a:off x="10981475" y="201"/>
          <a:ext cx="4864495" cy="853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Автомобильный транспорт</a:t>
          </a:r>
        </a:p>
      </dsp:txBody>
      <dsp:txXfrm>
        <a:off x="11006463" y="25189"/>
        <a:ext cx="4814519" cy="803174"/>
      </dsp:txXfrm>
    </dsp:sp>
    <dsp:sp modelId="{8E32752F-3371-4F0D-AF62-1D89BC0E8CCB}">
      <dsp:nvSpPr>
        <dsp:cNvPr id="0" name=""/>
        <dsp:cNvSpPr/>
      </dsp:nvSpPr>
      <dsp:spPr>
        <a:xfrm>
          <a:off x="11467925" y="853352"/>
          <a:ext cx="486449" cy="101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600"/>
              </a:lnTo>
              <a:lnTo>
                <a:pt x="486449" y="101760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B98F5-EF89-4F43-B792-1B810F63A1C5}">
      <dsp:nvSpPr>
        <dsp:cNvPr id="0" name=""/>
        <dsp:cNvSpPr/>
      </dsp:nvSpPr>
      <dsp:spPr>
        <a:xfrm>
          <a:off x="11954374" y="1066639"/>
          <a:ext cx="3839506" cy="160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такси;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предоставлении компенсации используются реестры регулярных перевозок, размещаемых на сайтах уполномоченного федерального органа исполнительной власти (Минтранса России)</a:t>
          </a:r>
        </a:p>
      </dsp:txBody>
      <dsp:txXfrm>
        <a:off x="12001489" y="1113754"/>
        <a:ext cx="3745276" cy="1514394"/>
      </dsp:txXfrm>
    </dsp:sp>
    <dsp:sp modelId="{F50CD42F-BDA5-4176-ACC5-74C644137CC6}">
      <dsp:nvSpPr>
        <dsp:cNvPr id="0" name=""/>
        <dsp:cNvSpPr/>
      </dsp:nvSpPr>
      <dsp:spPr>
        <a:xfrm>
          <a:off x="11467925" y="853352"/>
          <a:ext cx="486449" cy="236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753"/>
              </a:lnTo>
              <a:lnTo>
                <a:pt x="486449" y="2360753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72FA1-4555-4DC0-836F-39FF5B2532CB}">
      <dsp:nvSpPr>
        <dsp:cNvPr id="0" name=""/>
        <dsp:cNvSpPr/>
      </dsp:nvSpPr>
      <dsp:spPr>
        <a:xfrm>
          <a:off x="11954374" y="2888552"/>
          <a:ext cx="3830756" cy="651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проездные документы</a:t>
          </a:r>
        </a:p>
      </dsp:txBody>
      <dsp:txXfrm>
        <a:off x="11973444" y="2907622"/>
        <a:ext cx="3792616" cy="612967"/>
      </dsp:txXfrm>
    </dsp:sp>
    <dsp:sp modelId="{5B7F695E-6D50-4346-9D4F-8A49189DA9FC}">
      <dsp:nvSpPr>
        <dsp:cNvPr id="0" name=""/>
        <dsp:cNvSpPr/>
      </dsp:nvSpPr>
      <dsp:spPr>
        <a:xfrm>
          <a:off x="11467925" y="853352"/>
          <a:ext cx="486449" cy="439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3317"/>
              </a:lnTo>
              <a:lnTo>
                <a:pt x="486449" y="4393317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4245-E7A5-4EF1-A7BA-4F746024B2AF}">
      <dsp:nvSpPr>
        <dsp:cNvPr id="0" name=""/>
        <dsp:cNvSpPr/>
      </dsp:nvSpPr>
      <dsp:spPr>
        <a:xfrm>
          <a:off x="11954374" y="3752947"/>
          <a:ext cx="3839506" cy="2987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полная стоимость расходов по билетам в случае соответствия всем условиям проезда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случае, если участник СВО проехал по маршруту, отсутствующему в реестре регулярных перевозок, компенсация осуществляется </a:t>
          </a:r>
          <a:r>
            <a:rPr lang="ru-RU" sz="1600" i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(если участник СВО представляет проездной документ (билет), содержащий обязательные реквизиты билетов по типу № 1)</a:t>
          </a:r>
        </a:p>
      </dsp:txBody>
      <dsp:txXfrm>
        <a:off x="12041873" y="3840446"/>
        <a:ext cx="3664508" cy="2812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8AAED-3CFE-4B95-86C4-1E5A518BAC69}">
      <dsp:nvSpPr>
        <dsp:cNvPr id="0" name=""/>
        <dsp:cNvSpPr/>
      </dsp:nvSpPr>
      <dsp:spPr>
        <a:xfrm>
          <a:off x="1345868" y="2561"/>
          <a:ext cx="5610862" cy="72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Личный автомобильный транспорт </a:t>
          </a:r>
        </a:p>
      </dsp:txBody>
      <dsp:txXfrm>
        <a:off x="1367197" y="23890"/>
        <a:ext cx="5568204" cy="685576"/>
      </dsp:txXfrm>
    </dsp:sp>
    <dsp:sp modelId="{FBCCB072-0AB9-4E73-8FFF-B22DE43622E4}">
      <dsp:nvSpPr>
        <dsp:cNvPr id="0" name=""/>
        <dsp:cNvSpPr/>
      </dsp:nvSpPr>
      <dsp:spPr>
        <a:xfrm>
          <a:off x="1906955" y="730796"/>
          <a:ext cx="561086" cy="111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758"/>
              </a:lnTo>
              <a:lnTo>
                <a:pt x="561086" y="111175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605F-1304-48F5-A7E1-F25D1FC0F942}">
      <dsp:nvSpPr>
        <dsp:cNvPr id="0" name=""/>
        <dsp:cNvSpPr/>
      </dsp:nvSpPr>
      <dsp:spPr>
        <a:xfrm>
          <a:off x="2468041" y="918888"/>
          <a:ext cx="11282233" cy="184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компенсации: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проезда осуществляется по кратчайшему маршруту (определяется с использованием картографических сервисов, отвечающим ФЗ "О геодезии, картографии и пространственных данных и о внесении изменений в отдельные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законодательные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акты Российской Федерации" (в редакции от 30.12.2021);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нормы расхода топлива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рассчитываются 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методических рекомендаций  "Нормы расхода топлив и смазочных материалов на автомобильном </a:t>
          </a:r>
          <a:r>
            <a:rPr lang="ru-RU" sz="1400" b="0" kern="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транспорте</a:t>
          </a:r>
          <a:r>
            <a:rPr lang="ru-RU" sz="14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", введенными </a:t>
          </a:r>
          <a:r>
            <a:rPr lang="ru-RU" sz="1600" b="0" kern="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действие распоряжением Минтранса России от 14.03.2008 № АМ-23-р (в редакции от 30.09.2021)</a:t>
          </a:r>
        </a:p>
      </dsp:txBody>
      <dsp:txXfrm>
        <a:off x="2522148" y="972995"/>
        <a:ext cx="11174019" cy="1739118"/>
      </dsp:txXfrm>
    </dsp:sp>
    <dsp:sp modelId="{2CA3148D-5E0A-48B3-BFF3-46A03E29D00B}">
      <dsp:nvSpPr>
        <dsp:cNvPr id="0" name=""/>
        <dsp:cNvSpPr/>
      </dsp:nvSpPr>
      <dsp:spPr>
        <a:xfrm>
          <a:off x="1906955" y="730796"/>
          <a:ext cx="561086" cy="2670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56"/>
              </a:lnTo>
              <a:lnTo>
                <a:pt x="561086" y="2670456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BAE80-EFFC-4A04-A975-79CEAC76196C}">
      <dsp:nvSpPr>
        <dsp:cNvPr id="0" name=""/>
        <dsp:cNvSpPr/>
      </dsp:nvSpPr>
      <dsp:spPr>
        <a:xfrm>
          <a:off x="2468041" y="2927341"/>
          <a:ext cx="11299002" cy="94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Необходимые документы от участника СВО: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чеки автозаправочных станций;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правоустанавливающие документы на автомобильный транспорт, подтверждающие его использование в личных целях (не общественный транспорт</a:t>
          </a:r>
          <a:r>
            <a:rPr lang="ru-RU" sz="11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495802" y="2955102"/>
        <a:ext cx="11243480" cy="892299"/>
      </dsp:txXfrm>
    </dsp:sp>
    <dsp:sp modelId="{CBD6A008-D1F9-4996-BBEC-B386414CF712}">
      <dsp:nvSpPr>
        <dsp:cNvPr id="0" name=""/>
        <dsp:cNvSpPr/>
      </dsp:nvSpPr>
      <dsp:spPr>
        <a:xfrm>
          <a:off x="1906955" y="730796"/>
          <a:ext cx="508384" cy="438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0405"/>
              </a:lnTo>
              <a:lnTo>
                <a:pt x="508384" y="4380405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A9732-3EF9-4EE1-8B78-E8EC50FFA466}">
      <dsp:nvSpPr>
        <dsp:cNvPr id="0" name=""/>
        <dsp:cNvSpPr/>
      </dsp:nvSpPr>
      <dsp:spPr>
        <a:xfrm>
          <a:off x="2415339" y="4028849"/>
          <a:ext cx="11404406" cy="21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Алгоритм расчета: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Компенсируется наименьшая стоимость расходов: определенная по расчету по правилам Минтранса или по представленным чекам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Расчет по правилам Минтранса: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исходя из фактических данных стоимости расходов по представленным чекам;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b="0" kern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определяем  кратчайший маршрут проезда участника СВО до центра реабилитации и обратно (с использованием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картографических сервисов;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b="0" kern="8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рассчитываем </a:t>
          </a: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среднюю стоимость 1 л. бензина с использованием методических рекомендаций Минтранса России (с использованием кратчайшего маршрута)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расчет стоимости компенсации по правилам Минтранса России (с использованием методических рекомендаций)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800" baseline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сравнение стоимостей расходов по чекам и определенных расчетным путем по правилам Минтранса России, определение наименьшей стоимости и осуществление компенсации наименьшей стоимости </a:t>
          </a:r>
        </a:p>
      </dsp:txBody>
      <dsp:txXfrm>
        <a:off x="2478741" y="4092251"/>
        <a:ext cx="11277602" cy="203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5764-1E5D-4B93-9A9A-8532F42D9340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498475"/>
            <a:ext cx="4432300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7900" y="3155950"/>
            <a:ext cx="7820025" cy="299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1190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7200" y="631190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CBB94-6E20-4E6E-89BC-C55709805F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3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4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7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6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1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CBB94-6E20-4E6E-89BC-C55709805FE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1" y="2840569"/>
            <a:ext cx="13817600" cy="630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9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7107531" y="8460432"/>
            <a:ext cx="206121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1600" cap="all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март</a:t>
            </a:r>
            <a:r>
              <a:rPr sz="1600" cap="all" spc="-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cap="all" spc="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600" cap="all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sz="1600" cap="al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8"/>
          <p:cNvGrpSpPr/>
          <p:nvPr/>
        </p:nvGrpSpPr>
        <p:grpSpPr>
          <a:xfrm>
            <a:off x="1677121" y="2819287"/>
            <a:ext cx="14608720" cy="2201897"/>
            <a:chOff x="0" y="3605736"/>
            <a:chExt cx="13004800" cy="356134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10068" y="4584173"/>
              <a:ext cx="9753600" cy="160447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3605736"/>
              <a:ext cx="13004800" cy="3561346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 rot="10800000">
            <a:off x="72007" y="2827451"/>
            <a:ext cx="1503264" cy="220189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2915816"/>
            <a:ext cx="1209734" cy="100811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5397" y="4124596"/>
            <a:ext cx="147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Социальный фонд России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007" y="4497858"/>
            <a:ext cx="1359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11571" y="4514483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94930" y="3159336"/>
            <a:ext cx="1411341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Лечение участников специальной 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военной операции </a:t>
            </a:r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Центрах 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реабилитации Социального Фонда Российской </a:t>
            </a:r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Федерации</a:t>
            </a:r>
            <a:endParaRPr lang="ru-RU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877302" y="923595"/>
            <a:ext cx="11395380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г. Мыски, ул. Лесхозная, д. 1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(38474) 2-39-79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topaz-sfr@mail.ru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5432" y="3491880"/>
            <a:ext cx="4728526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</a:t>
            </a:r>
            <a:r>
              <a:rPr lang="en-US" sz="2133" dirty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5341" y="2747797"/>
            <a:ext cx="7740459" cy="384042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51" y="6962769"/>
            <a:ext cx="1440160" cy="14876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2610" y="832543"/>
            <a:ext cx="13727793" cy="1731243"/>
          </a:xfrm>
        </p:spPr>
        <p:txBody>
          <a:bodyPr anchor="ctr"/>
          <a:lstStyle/>
          <a:p>
            <a:pPr>
              <a:lnSpc>
                <a:spcPts val="2667"/>
              </a:lnSpc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  ФБУ </a:t>
            </a:r>
            <a:r>
              <a:rPr lang="ru-RU" sz="3200" b="1" dirty="0">
                <a:solidFill>
                  <a:srgbClr val="0070C0"/>
                </a:solidFill>
                <a:latin typeface="Monserrat"/>
                <a:cs typeface="Arial" pitchFamily="34" charset="0"/>
              </a:rPr>
              <a:t>Центр реабилитации СФР </a:t>
            </a:r>
            <a:r>
              <a:rPr lang="ru-RU" sz="3200" b="1" kern="100" dirty="0">
                <a:solidFill>
                  <a:srgbClr val="0070C0"/>
                </a:solidFill>
                <a:latin typeface="Monserrat"/>
              </a:rPr>
              <a:t>«Ключи»</a:t>
            </a:r>
          </a:p>
          <a:p>
            <a:pPr>
              <a:lnSpc>
                <a:spcPts val="2667"/>
              </a:lnSpc>
              <a:defRPr/>
            </a:pPr>
            <a:endParaRPr lang="ru-RU" sz="32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Ключи</a:t>
            </a:r>
          </a:p>
          <a:p>
            <a:pPr>
              <a:lnSpc>
                <a:spcPts val="2667"/>
              </a:lnSpc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015432" y="3347864"/>
            <a:ext cx="5466802" cy="275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6" y="2788324"/>
            <a:ext cx="7055349" cy="36225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689" y="6805085"/>
            <a:ext cx="13589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8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2943424" y="3347864"/>
            <a:ext cx="5469322" cy="277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22729" y="915819"/>
            <a:ext cx="13727793" cy="13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b="1" kern="100" dirty="0">
                <a:solidFill>
                  <a:srgbClr val="0070C0"/>
                </a:solidFill>
                <a:latin typeface="Monserrat"/>
              </a:rPr>
              <a:t>«Омский»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ru-RU" b="1" kern="100" dirty="0">
                <a:solidFill>
                  <a:srgbClr val="0070C0"/>
                </a:solidFill>
                <a:latin typeface="Monserrat"/>
              </a:rPr>
            </a:b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b="1" kern="100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Омск, ул. Березовая, д. 1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(3812) 23-15-32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6" y="2563554"/>
            <a:ext cx="7061287" cy="39286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043" y="6780246"/>
            <a:ext cx="1384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419872"/>
            <a:ext cx="5187849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21999" y="936523"/>
            <a:ext cx="12162565" cy="123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b="1" kern="100" dirty="0" err="1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b="1" kern="100" dirty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625058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Тюмень, п. Малый Тараскуль, ул. Санаторная, д. 10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mail@taraskul72.ru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651" y="6780246"/>
            <a:ext cx="1612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24" y="2587232"/>
            <a:ext cx="7331777" cy="4000992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5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91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347864"/>
            <a:ext cx="5234938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908713" y="839165"/>
            <a:ext cx="13118847" cy="13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en-US" b="1" kern="100" dirty="0">
                <a:solidFill>
                  <a:srgbClr val="0070C0"/>
                </a:solidFill>
                <a:latin typeface="Monserrat"/>
              </a:rPr>
            </a:b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24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 район, село Рассвет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445503" y="2604125"/>
            <a:ext cx="7230299" cy="417612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501" y="6876257"/>
            <a:ext cx="13843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6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939482" y="952752"/>
            <a:ext cx="11070885" cy="12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г. Анапа, Пионерский пр-т, д. 23а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kristall@rc06.sfr.gov.ru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087439" y="3004314"/>
            <a:ext cx="5387483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органов дыхания, болезни костно-мышечной системы, болезни уха и сосцевидного отростка,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056" y="2731800"/>
            <a:ext cx="7041576" cy="3840427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830" y="6691831"/>
            <a:ext cx="16383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250746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419872"/>
            <a:ext cx="5235273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894260" y="923595"/>
            <a:ext cx="1107088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2400" dirty="0"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volga@rc01.sfr.gov.ru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02" y="2752248"/>
            <a:ext cx="7475320" cy="40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495" y="6921155"/>
            <a:ext cx="14605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7303" y="1019605"/>
            <a:ext cx="11070885" cy="1152128"/>
          </a:xfrm>
        </p:spPr>
        <p:txBody>
          <a:bodyPr rtlCol="0" anchor="ctr">
            <a:noAutofit/>
          </a:bodyPr>
          <a:lstStyle/>
          <a:p>
            <a:pPr>
              <a:lnSpc>
                <a:spcPts val="2667"/>
              </a:lnSpc>
              <a:defRPr/>
            </a:pPr>
            <a:r>
              <a:rPr lang="ru-RU" sz="32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«Волгоград»</a:t>
            </a:r>
          </a:p>
          <a:p>
            <a:pPr>
              <a:lnSpc>
                <a:spcPts val="2667"/>
              </a:lnSpc>
              <a:defRPr/>
            </a:pPr>
            <a:endParaRPr lang="ru-RU" sz="32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</a:pP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400079, Волгоградская обл., г. Волгоград, ул. Санаторная, 29</a:t>
            </a:r>
          </a:p>
          <a:p>
            <a:pPr>
              <a:lnSpc>
                <a:spcPts val="2667"/>
              </a:lnSpc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</a:pP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563888"/>
            <a:ext cx="5410460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55" y="2848978"/>
            <a:ext cx="7492635" cy="42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101" y="7014635"/>
            <a:ext cx="14097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9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3015432" y="3491880"/>
            <a:ext cx="5285137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984119" y="986704"/>
            <a:ext cx="12441899" cy="11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b="1" kern="100" dirty="0" err="1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b="1" kern="100" dirty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ru-RU" b="1" kern="100" dirty="0">
                <a:solidFill>
                  <a:srgbClr val="0070C0"/>
                </a:solidFill>
                <a:latin typeface="Monserrat"/>
              </a:rPr>
            </a:b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125,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2400" b="1" i="1" dirty="0" err="1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+7 (49243) 7-14-44, e-mail: info-total@volgafss.ru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8" y="2612680"/>
            <a:ext cx="7498741" cy="419156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885" y="6836834"/>
            <a:ext cx="1384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1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952093" y="1211627"/>
            <a:ext cx="12441899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/>
            </a:r>
            <a:br>
              <a:rPr lang="ru-RU" b="1" kern="100" dirty="0">
                <a:solidFill>
                  <a:srgbClr val="0070C0"/>
                </a:solidFill>
                <a:latin typeface="Monserrat"/>
              </a:rPr>
            </a:b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Кировская обл., Кирово-Чепецкий р-н, с. Бурмакино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</a:rPr>
              <a:t>(83361) 68-131</a:t>
            </a:r>
            <a:r>
              <a:rPr lang="en-US" sz="24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24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3015430" y="3375717"/>
            <a:ext cx="4968553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нервной системы, болезни кожи, химические ожоги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84" y="2651787"/>
            <a:ext cx="7727045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018" y="6914118"/>
            <a:ext cx="1409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НОВОЕ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440" y="2987824"/>
            <a:ext cx="15265400" cy="72008"/>
          </a:xfrm>
          <a:prstGeom prst="roundRect">
            <a:avLst>
              <a:gd name="adj" fmla="val 10254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136" y="1691680"/>
            <a:ext cx="15409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/>
              <a:t>предоставление </a:t>
            </a:r>
            <a:r>
              <a:rPr lang="ru-RU" sz="2800" b="1" cap="all" dirty="0"/>
              <a:t>услуг </a:t>
            </a:r>
            <a:endParaRPr lang="ru-RU" sz="2800" b="1" dirty="0"/>
          </a:p>
          <a:p>
            <a:pPr algn="just"/>
            <a:r>
              <a:rPr lang="ru-RU" sz="2800" cap="all" dirty="0"/>
              <a:t>по медицинской реабилитации и санаторно-курортному лечению участникам специальной военной </a:t>
            </a:r>
            <a:r>
              <a:rPr lang="ru-RU" sz="2800" cap="all" dirty="0" smtClean="0"/>
              <a:t>операции в реабилитационных центрах сфр</a:t>
            </a:r>
            <a:endParaRPr lang="ru-RU" sz="28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>
            <a:spLocks noChangeAspect="1"/>
          </p:cNvSpPr>
          <p:nvPr/>
        </p:nvSpPr>
        <p:spPr>
          <a:xfrm rot="5400000">
            <a:off x="1917286" y="2751881"/>
            <a:ext cx="392081" cy="1152000"/>
          </a:xfrm>
          <a:prstGeom prst="homePlat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9396" y="3532237"/>
            <a:ext cx="14401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</a:p>
          <a:p>
            <a:pPr algn="just"/>
            <a:r>
              <a:rPr lang="ru-RU" sz="2400" b="1" cap="all" spc="200" dirty="0"/>
              <a:t>ПОСТАНОВЛЕНИЕ ПРАВИТЕЛЬСТВА РОССИЙСКОЙ ФЕДЕРАЦИИ</a:t>
            </a:r>
          </a:p>
          <a:p>
            <a:pPr algn="just"/>
            <a:r>
              <a:rPr lang="ru-RU" sz="2400" b="1" cap="all" spc="200" dirty="0"/>
              <a:t>ОТ 28 ДЕКАБРЯ  2024  № </a:t>
            </a:r>
            <a:r>
              <a:rPr lang="ru-RU" sz="2400" b="1" cap="all" spc="200" dirty="0" smtClean="0"/>
              <a:t>1960</a:t>
            </a:r>
          </a:p>
          <a:p>
            <a:pPr algn="just"/>
            <a:endParaRPr lang="ru-RU" sz="2400" b="1" cap="all" spc="200" dirty="0"/>
          </a:p>
          <a:p>
            <a:pPr algn="just"/>
            <a:r>
              <a:rPr lang="ru-RU" sz="2400" b="1" cap="all" spc="200" dirty="0"/>
              <a:t>«ОБ УТВЕРЖДЕНИИ ПРАВИЛ ПРЕДОСТАВЛЕНИЯ И ОПЛАТЫ УСЛУГ ПО САНАТОРНО-КУРОРТНОМУ ЛЕЧЕНИЮ, МЕДИЦИНСКОЙ РЕАБИЛИТАЦИИ ЛИЦ, УКАЗАННЫХ В ЧАСТИ 10 СТАТЬИ 7 ФЕДЕРАЛЬНОГО ЗАКОНА "О БЮДЖЕТЕ ФОНДА ПЕНСИОННОГО И СОЦИАЛЬНОГО СТРАХОВАНИЯ РОССИЙСКОЙ ФЕДЕРАЦИИ НА 2025 ГОД И НА ПЛАНОВЫЙ ПЕРИОД 2026 И 2027 ГОДОВ", В ЦЕНТРАХ РЕАБИЛИТАЦИИ ФОНДА ПЕНСИОННОГО И СОЦИАЛЬНОГО СТРАХОВАНИЯ РОССИЙСКОЙ ФЕДЕРАЦИИ» </a:t>
            </a:r>
          </a:p>
          <a:p>
            <a:pPr algn="just"/>
            <a:endParaRPr lang="ru-RU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346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308526" y="1096293"/>
            <a:ext cx="12290564" cy="1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обл., Одинцовский р-н, с. </a:t>
            </a:r>
            <a:r>
              <a:rPr lang="ru-RU" sz="2400" b="1" i="1" dirty="0" err="1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+7 495 992-00-32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3015431" y="3453590"/>
            <a:ext cx="4984181" cy="27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органов дыхания, болезни костно-мышечной системы, болезни уха и сосцевидного отростка, болезни нервной системы</a:t>
            </a:r>
            <a:endParaRPr lang="ru-RU" sz="2133" b="1" dirty="0"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68" y="2651787"/>
            <a:ext cx="7613497" cy="422446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26" y="7044287"/>
            <a:ext cx="13589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Условия предоставления услуг</a:t>
              </a:r>
            </a:p>
            <a:p>
              <a:pPr lvl="0" algn="ctr"/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(проезд 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21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128" y="1907704"/>
            <a:ext cx="15481572" cy="7344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ЗАЯВЛЕНИЯ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КОМПЕНСАЦИИ СТОИМОСТИ ПРОЕЗДА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МЕСТУ ЛЕЧЕНИЯ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РЕАБИЛИТАЦИОННОМ ЦЕНТРЕ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83553556"/>
              </p:ext>
            </p:extLst>
          </p:nvPr>
        </p:nvGraphicFramePr>
        <p:xfrm>
          <a:off x="1503264" y="2843808"/>
          <a:ext cx="142574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2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Разъяснения</a:t>
              </a:r>
            </a:p>
            <a:p>
              <a:pPr lvl="0" algn="ctr"/>
              <a:r>
                <a:rPr lang="ru-RU" sz="2400" b="1" cap="all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(по предоставлению проезда </a:t>
              </a:r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22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5985906"/>
              </p:ext>
            </p:extLst>
          </p:nvPr>
        </p:nvGraphicFramePr>
        <p:xfrm>
          <a:off x="821349" y="1796595"/>
          <a:ext cx="14675855" cy="657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Разъяснения</a:t>
              </a:r>
            </a:p>
            <a:p>
              <a:pPr lvl="0" algn="ctr"/>
              <a:r>
                <a:rPr lang="ru-RU" sz="2400" b="1" cap="all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(по предоставлению проезда </a:t>
              </a:r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23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21818155"/>
              </p:ext>
            </p:extLst>
          </p:nvPr>
        </p:nvGraphicFramePr>
        <p:xfrm>
          <a:off x="-242075" y="1781372"/>
          <a:ext cx="16740149" cy="682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06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807586"/>
              <a:ext cx="12563879" cy="1357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Разъяснения</a:t>
              </a:r>
            </a:p>
            <a:p>
              <a:pPr lvl="0" algn="ctr"/>
              <a:r>
                <a:rPr lang="ru-RU" sz="2400" b="1" cap="all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(по предоставлению проезда </a:t>
              </a:r>
              <a:r>
                <a:rPr lang="ru-RU" sz="2400" b="1" cap="all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 месту лечения и обратно)</a:t>
              </a:r>
              <a:endPara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24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03974978"/>
              </p:ext>
            </p:extLst>
          </p:nvPr>
        </p:nvGraphicFramePr>
        <p:xfrm>
          <a:off x="428935" y="1695281"/>
          <a:ext cx="15218317" cy="625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4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Категории получателей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3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440" y="2627784"/>
            <a:ext cx="15265400" cy="72008"/>
          </a:xfrm>
          <a:prstGeom prst="roundRect">
            <a:avLst>
              <a:gd name="adj" fmla="val 10254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136" y="1691680"/>
            <a:ext cx="15409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/>
              <a:t>Право </a:t>
            </a:r>
            <a:r>
              <a:rPr lang="ru-RU" sz="2800" b="1" cap="all" dirty="0"/>
              <a:t>на получение услуг в реабилитационных центрах СФР </a:t>
            </a:r>
            <a:r>
              <a:rPr lang="ru-RU" sz="2800" b="1" cap="all" dirty="0" smtClean="0"/>
              <a:t>имеют                                     </a:t>
            </a:r>
            <a:r>
              <a:rPr lang="ru-RU" sz="2800" b="1" cap="all" dirty="0"/>
              <a:t>ветераны боевых действий из </a:t>
            </a:r>
            <a:r>
              <a:rPr lang="ru-RU" sz="2800" b="1" cap="all" dirty="0" smtClean="0"/>
              <a:t>числа</a:t>
            </a:r>
            <a:endParaRPr lang="ru-RU" sz="28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>
            <a:spLocks noChangeAspect="1"/>
          </p:cNvSpPr>
          <p:nvPr/>
        </p:nvSpPr>
        <p:spPr>
          <a:xfrm rot="5400000">
            <a:off x="1917286" y="2391841"/>
            <a:ext cx="392081" cy="1152000"/>
          </a:xfrm>
          <a:prstGeom prst="homePlat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3184" y="3280214"/>
            <a:ext cx="14977516" cy="3901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 smtClean="0"/>
              <a:t>военнослужащих</a:t>
            </a:r>
            <a:r>
              <a:rPr lang="ru-RU" sz="1650" b="1" cap="all" spc="200" dirty="0"/>
              <a:t>, проходивших военную службу в Вооруженных Силах Российской Федерации</a:t>
            </a:r>
            <a:r>
              <a:rPr lang="ru-RU" sz="1650" b="1" cap="all" spc="2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50" b="1" cap="all" spc="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 smtClean="0"/>
              <a:t>лиц</a:t>
            </a:r>
            <a:r>
              <a:rPr lang="ru-RU" sz="1650" b="1" cap="all" spc="200" dirty="0"/>
              <a:t>, находившихся на военной службе в войсках национальной гвардии Российской Федерации, в воинских формированиях и органах, указанных в пункте 6 статьи 1 Федерального закона </a:t>
            </a:r>
            <a:r>
              <a:rPr lang="ru-RU" sz="1650" b="1" cap="all" spc="200" dirty="0" smtClean="0"/>
              <a:t>«Об обороне»;</a:t>
            </a:r>
          </a:p>
          <a:p>
            <a:pPr algn="just"/>
            <a:endParaRPr lang="ru-RU" sz="1650" b="1" cap="all" spc="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/>
              <a:t>граждан, призванных на военную службу по мобилизации или заключивших контракт в соответствии с пунктом 7 статьи 38 Федерального закона "О воинской обязанности и военной службе" либо контракт 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Федерации, в период участия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 или в ходе вооруженной провокации на государственной границе Российской Федерации и приграничных территориях субъектов Российской Федерации, прилегающих к районам проведения специальной военной операции на территориях Украины, Донецкой Народной Республики и Луганской Народной </a:t>
            </a:r>
            <a:r>
              <a:rPr lang="ru-RU" sz="1650" b="1" cap="all" spc="200" dirty="0" smtClean="0"/>
              <a:t>Республики;</a:t>
            </a:r>
          </a:p>
          <a:p>
            <a:pPr algn="just"/>
            <a:endParaRPr lang="ru-RU" sz="1650" b="1" cap="all" spc="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cap="all" spc="200" dirty="0"/>
              <a:t>лиц, указанных в подпунктах 22 - 24 пункта 1 статьи 3 Федерального закона </a:t>
            </a:r>
            <a:r>
              <a:rPr lang="ru-RU" sz="1650" b="1" cap="all" spc="200" dirty="0" smtClean="0"/>
              <a:t>«О ветеранах»</a:t>
            </a:r>
            <a:endParaRPr lang="ru-RU" sz="1650" b="1" cap="all" spc="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9671720" y="7423743"/>
            <a:ext cx="3712864" cy="707886"/>
          </a:xfrm>
          <a:prstGeom prst="rect">
            <a:avLst/>
          </a:prstGeom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Уволенные/ демобилизованные</a:t>
            </a:r>
            <a:endParaRPr lang="ru-RU" sz="2800" b="1" cap="all" dirty="0">
              <a:solidFill>
                <a:srgbClr val="2E62A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608" y="7224245"/>
            <a:ext cx="1420491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Виды УСЛУГ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4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440" y="2627784"/>
            <a:ext cx="15265400" cy="72008"/>
          </a:xfrm>
          <a:prstGeom prst="roundRect">
            <a:avLst>
              <a:gd name="adj" fmla="val 10254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136" y="1691680"/>
            <a:ext cx="15409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/>
              <a:t>Финансовому обеспечению подлежат расходы на </a:t>
            </a:r>
            <a:r>
              <a:rPr lang="ru-RU" sz="2800" b="1" cap="all" dirty="0" smtClean="0"/>
              <a:t>осуществление                                   </a:t>
            </a:r>
            <a:r>
              <a:rPr lang="ru-RU" sz="2800" b="1" cap="all" dirty="0"/>
              <a:t>следующих </a:t>
            </a:r>
            <a:r>
              <a:rPr lang="ru-RU" sz="2800" b="1" cap="all" dirty="0" smtClean="0"/>
              <a:t>    мероприятий</a:t>
            </a:r>
            <a:endParaRPr lang="ru-RU" sz="2800" b="1" cap="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>
            <a:spLocks noChangeAspect="1"/>
          </p:cNvSpPr>
          <p:nvPr/>
        </p:nvSpPr>
        <p:spPr>
          <a:xfrm rot="5400000">
            <a:off x="1917286" y="2391841"/>
            <a:ext cx="392081" cy="1152000"/>
          </a:xfrm>
          <a:prstGeom prst="homePlat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176" y="3397220"/>
            <a:ext cx="149746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cap="all" dirty="0"/>
              <a:t>медицинская реабилитация участников </a:t>
            </a:r>
            <a:r>
              <a:rPr lang="ru-RU" sz="2400" b="1" cap="all" dirty="0" smtClean="0"/>
              <a:t>СВО в </a:t>
            </a:r>
            <a:r>
              <a:rPr lang="ru-RU" sz="2400" b="1" cap="all" dirty="0"/>
              <a:t>реабилитационных центрах Фонда, </a:t>
            </a:r>
            <a:r>
              <a:rPr lang="ru-RU" sz="2400" b="1" cap="all" dirty="0" smtClean="0"/>
              <a:t>                                         их </a:t>
            </a:r>
            <a:r>
              <a:rPr lang="ru-RU" sz="2400" b="1" cap="all" dirty="0"/>
              <a:t>проживание и питание</a:t>
            </a:r>
            <a:r>
              <a:rPr lang="ru-RU" sz="2400" b="1" cap="all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cap="al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cap="all" dirty="0"/>
              <a:t>санаторно-курортное лечение участников </a:t>
            </a:r>
            <a:r>
              <a:rPr lang="ru-RU" sz="2400" b="1" cap="all" dirty="0" smtClean="0"/>
              <a:t>СВО в </a:t>
            </a:r>
            <a:r>
              <a:rPr lang="ru-RU" sz="2400" b="1" cap="all" dirty="0"/>
              <a:t>реабилитационных центрах Фонда, </a:t>
            </a:r>
            <a:r>
              <a:rPr lang="ru-RU" sz="2400" b="1" cap="all" dirty="0" smtClean="0"/>
              <a:t>                                    их </a:t>
            </a:r>
            <a:r>
              <a:rPr lang="ru-RU" sz="2400" b="1" cap="all" dirty="0"/>
              <a:t>проживание и </a:t>
            </a:r>
            <a:r>
              <a:rPr lang="ru-RU" sz="2400" b="1" cap="all" dirty="0" smtClean="0"/>
              <a:t>питание;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cap="al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cap="all" dirty="0"/>
              <a:t>проезд участника </a:t>
            </a:r>
            <a:r>
              <a:rPr lang="ru-RU" sz="2400" b="1" cap="all" dirty="0" smtClean="0"/>
              <a:t>СВО к </a:t>
            </a:r>
            <a:r>
              <a:rPr lang="ru-RU" sz="2400" b="1" cap="all" dirty="0"/>
              <a:t>месту прохождения санаторно-курортного лечения, медицинской реабилитации в реабилитационных центрах Фонда и обратно;</a:t>
            </a:r>
            <a:endParaRPr lang="ru-RU" sz="2400" b="1" cap="all" dirty="0" smtClean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9567024" y="7141636"/>
            <a:ext cx="3496840" cy="954107"/>
          </a:xfrm>
          <a:prstGeom prst="rect">
            <a:avLst/>
          </a:prstGeom>
          <a:ln>
            <a:solidFill>
              <a:srgbClr val="2E62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</a:rPr>
              <a:t>без   сопровождения </a:t>
            </a:r>
            <a:endParaRPr lang="ru-RU" sz="2800" b="1" cap="all" dirty="0">
              <a:solidFill>
                <a:srgbClr val="2E62A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584" y="6994485"/>
            <a:ext cx="1420034" cy="12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5054428"/>
              <a:ext cx="12563879" cy="863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Способы подачи заявления</a:t>
              </a:r>
              <a:endPara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5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4509169"/>
              </p:ext>
            </p:extLst>
          </p:nvPr>
        </p:nvGraphicFramePr>
        <p:xfrm>
          <a:off x="66705" y="1853876"/>
          <a:ext cx="15762551" cy="644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44197377"/>
              </p:ext>
            </p:extLst>
          </p:nvPr>
        </p:nvGraphicFramePr>
        <p:xfrm>
          <a:off x="311146" y="1907704"/>
          <a:ext cx="15665726" cy="632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932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0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" y="4766445"/>
              <a:ext cx="12563879" cy="1439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Условия </a:t>
              </a:r>
              <a:r>
                <a:rPr lang="ru-RU" sz="36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предоставления </a:t>
              </a:r>
              <a:r>
                <a:rPr lang="ru-RU" sz="36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услуг                                        </a:t>
              </a:r>
              <a:r>
                <a:rPr lang="ru-RU" sz="28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4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медицинская реабилитация, санаторно-курортное лечение</a:t>
              </a:r>
              <a:r>
                <a:rPr lang="ru-RU" sz="2800" b="1" cap="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endPara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6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6663453"/>
              </p:ext>
            </p:extLst>
          </p:nvPr>
        </p:nvGraphicFramePr>
        <p:xfrm>
          <a:off x="66705" y="1853876"/>
          <a:ext cx="15762551" cy="644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86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47280" y="251521"/>
            <a:ext cx="14608720" cy="1368152"/>
            <a:chOff x="0" y="4571999"/>
            <a:chExt cx="13004800" cy="1828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0068" y="4584174"/>
              <a:ext cx="9753600" cy="1604475"/>
            </a:xfrm>
            <a:prstGeom prst="rect">
              <a:avLst/>
            </a:prstGeom>
            <a:ln>
              <a:noFill/>
            </a:ln>
          </p:spPr>
          <p:txBody>
            <a:bodyPr wrap="square" lIns="91440" tIns="45721" rIns="91440" bIns="45721">
              <a:spAutoFit/>
            </a:bodyPr>
            <a:lstStyle/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Акцент делается на обучении цифровым навыкам, 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проектному и процессному управлению,</a:t>
              </a:r>
            </a:p>
            <a:p>
              <a:pPr algn="just"/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применении принципов </a:t>
              </a:r>
              <a:r>
                <a:rPr lang="ru-RU" sz="2400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клиентоцентричности</a:t>
              </a:r>
              <a:r>
                <a:rPr lang="ru-RU" sz="2400" cap="all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4571999"/>
              <a:ext cx="13004800" cy="1828800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 rot="10800000">
            <a:off x="0" y="251520"/>
            <a:ext cx="1503264" cy="1368152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3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46764" y="431540"/>
            <a:ext cx="1209734" cy="1008112"/>
          </a:xfrm>
          <a:prstGeom prst="rect">
            <a:avLst/>
          </a:prstGeom>
          <a:noFill/>
        </p:spPr>
      </p:pic>
      <p:grpSp>
        <p:nvGrpSpPr>
          <p:cNvPr id="3" name="Группа 39"/>
          <p:cNvGrpSpPr/>
          <p:nvPr/>
        </p:nvGrpSpPr>
        <p:grpSpPr>
          <a:xfrm rot="10800000">
            <a:off x="0" y="8676456"/>
            <a:ext cx="16256000" cy="216024"/>
            <a:chOff x="0" y="3707904"/>
            <a:chExt cx="16256000" cy="13681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55192" y="3707904"/>
              <a:ext cx="15400808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rot="10800000">
              <a:off x="0" y="3707904"/>
              <a:ext cx="783184" cy="1368152"/>
            </a:xfrm>
            <a:prstGeom prst="rect">
              <a:avLst/>
            </a:prstGeom>
            <a:gradFill flip="none" rotWithShape="1">
              <a:gsLst>
                <a:gs pos="0">
                  <a:srgbClr val="0296D6"/>
                </a:gs>
                <a:gs pos="24000">
                  <a:srgbClr val="2E62AE"/>
                </a:gs>
                <a:gs pos="47000">
                  <a:srgbClr val="735DA8"/>
                </a:gs>
                <a:gs pos="76000">
                  <a:srgbClr val="FA4941"/>
                </a:gs>
              </a:gsLst>
              <a:lin ang="21594000" scaled="0"/>
              <a:tileRect/>
            </a:gradFill>
            <a:ln w="127000">
              <a:noFill/>
            </a:ln>
            <a:effectLst>
              <a:outerShdw blurRad="3810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cap="al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xmlns="" id="{71FC9997-0AEB-4142-BD12-05000754742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577850" y="8676456"/>
            <a:ext cx="653146" cy="19300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z="1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38100" algn="ctr">
                <a:lnSpc>
                  <a:spcPct val="100000"/>
                </a:lnSpc>
                <a:spcBef>
                  <a:spcPts val="65"/>
                </a:spcBef>
              </a:pPr>
              <a:t>7</a:t>
            </a:fld>
            <a:endParaRPr sz="1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70251006"/>
              </p:ext>
            </p:extLst>
          </p:nvPr>
        </p:nvGraphicFramePr>
        <p:xfrm>
          <a:off x="66705" y="1853876"/>
          <a:ext cx="15762551" cy="644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087440" y="2267744"/>
            <a:ext cx="12313368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ЗАЯВЛЕНИЯ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УСЛУГ                                                                                         ПО САНАТОРНО-КУРОРТНОМУ ЛЕЧЕНИЮ, МЕДИЦИНСКОЙ РЕАБИЛИТАЦИИ В РЕАБИЛИТАЦИОННОМ ЦЕНТРЕ ФОНДА    ПО УСТАНОВЛЕННОЙ ФОРМЕ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29771122"/>
              </p:ext>
            </p:extLst>
          </p:nvPr>
        </p:nvGraphicFramePr>
        <p:xfrm>
          <a:off x="3118004" y="4932040"/>
          <a:ext cx="12275268" cy="260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47281" y="396988"/>
            <a:ext cx="1411341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</a:t>
            </a: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предоставления </a:t>
            </a: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услуг                                        </a:t>
            </a: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медицинская реабилитация, санаторно-курортное лечение</a:t>
            </a:r>
            <a:r>
              <a:rPr lang="ru-RU" sz="2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192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895474" y="5936118"/>
            <a:ext cx="1353849" cy="9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371DF6C-EFE7-3632-CCC3-7036779D0557}"/>
              </a:ext>
            </a:extLst>
          </p:cNvPr>
          <p:cNvGrpSpPr/>
          <p:nvPr/>
        </p:nvGrpSpPr>
        <p:grpSpPr>
          <a:xfrm>
            <a:off x="1795257" y="241301"/>
            <a:ext cx="14383496" cy="8945288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xmlns="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IN" sz="24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xmlns="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688" y="8425062"/>
            <a:ext cx="716001" cy="6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624273" y="8542033"/>
            <a:ext cx="46878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5979443" y="7108835"/>
            <a:ext cx="1130992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3949902" y="4937709"/>
            <a:ext cx="1512268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664875" y="4500304"/>
            <a:ext cx="2031491" cy="5438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3795146" y="7276198"/>
            <a:ext cx="1155468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Тинаки</a:t>
            </a:r>
            <a:endParaRPr lang="ru-RU" sz="1467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5154167" y="5262023"/>
            <a:ext cx="1817269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936371" y="6775413"/>
            <a:ext cx="1151231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Кристалл</a:t>
            </a:r>
            <a:endParaRPr lang="ru-RU" sz="1467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2244949" y="6315391"/>
            <a:ext cx="1245323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Волгоград</a:t>
            </a:r>
            <a:endParaRPr lang="ru-RU" sz="1467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4065695" y="6178031"/>
            <a:ext cx="815152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Волга</a:t>
            </a:r>
            <a:endParaRPr lang="ru-RU" sz="1467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7932540" y="6449867"/>
            <a:ext cx="1141467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7670440" y="7279604"/>
            <a:ext cx="888529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5077953" y="5733327"/>
            <a:ext cx="847816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Киров</a:t>
            </a:r>
            <a:endParaRPr lang="ru-RU" sz="1467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5151911" y="6639495"/>
            <a:ext cx="1306704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9004305" y="7460863"/>
            <a:ext cx="1336563" cy="31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67" b="1" dirty="0"/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8707136" y="7812602"/>
            <a:ext cx="811469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Сорск</a:t>
            </a:r>
            <a:endParaRPr lang="ru-RU" sz="1467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3401079" y="5486570"/>
            <a:ext cx="1245373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Владимир</a:t>
            </a: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223" y="7412811"/>
            <a:ext cx="579388" cy="5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7908" y="6777676"/>
            <a:ext cx="597193" cy="51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802" y="4996206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753" y="6767627"/>
            <a:ext cx="522059" cy="4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148" y="6295870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980" y="6519834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171" y="6518197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891" y="7478489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399" y="6469302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239" y="5156726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663" y="5426938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44" y="7009937"/>
            <a:ext cx="553477" cy="4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399321" y="7125563"/>
            <a:ext cx="841001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Анапа</a:t>
            </a:r>
            <a:endParaRPr lang="ru-RU" sz="1467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3778211" y="6559281"/>
            <a:ext cx="1155320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Балаково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750919" y="6609378"/>
            <a:ext cx="761491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Омск</a:t>
            </a:r>
            <a:endParaRPr lang="ru-RU" sz="1467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5682980" y="6240046"/>
            <a:ext cx="1011200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Тюмень</a:t>
            </a:r>
            <a:endParaRPr lang="ru-RU" sz="1467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3667468" y="6968265"/>
            <a:ext cx="1321933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Астрахань</a:t>
            </a:r>
            <a:endParaRPr lang="ru-RU" sz="1467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7193937" y="6335167"/>
            <a:ext cx="823100" cy="31810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467" b="1" dirty="0"/>
              <a:t>Томск</a:t>
            </a:r>
            <a:endParaRPr lang="ru-RU" sz="1467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6840288" y="7628940"/>
            <a:ext cx="2036213" cy="425758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333"/>
              </a:lnSpc>
            </a:pPr>
            <a:r>
              <a:rPr lang="ru-RU" sz="1467" b="1" dirty="0"/>
              <a:t>        </a:t>
            </a:r>
            <a:r>
              <a:rPr lang="ru-RU" sz="1467" b="1" dirty="0" err="1"/>
              <a:t>г.Мыски</a:t>
            </a:r>
            <a:r>
              <a:rPr lang="ru-RU" sz="1467" b="1" dirty="0"/>
              <a:t/>
            </a:r>
            <a:br>
              <a:rPr lang="ru-RU" sz="1467" b="1" dirty="0"/>
            </a:br>
            <a:r>
              <a:rPr lang="ru-RU" sz="1467" b="1" dirty="0"/>
              <a:t>(Кемеровская </a:t>
            </a:r>
            <a:r>
              <a:rPr lang="ru-RU" sz="1467" b="1" dirty="0" err="1"/>
              <a:t>обл</a:t>
            </a:r>
            <a:r>
              <a:rPr lang="ru-RU" sz="1467" b="1" dirty="0"/>
              <a:t>)</a:t>
            </a:r>
            <a:endParaRPr lang="ru-RU" sz="1467" dirty="0"/>
          </a:p>
        </p:txBody>
      </p:sp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8" y="152328"/>
            <a:ext cx="533409" cy="450963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=""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872102" y="4202951"/>
            <a:ext cx="4547261" cy="8208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121919" bIns="12191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867" b="1" dirty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sz="1867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2025)</a:t>
            </a:r>
            <a:endParaRPr lang="ru-RU" sz="1867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649676" y="8475136"/>
            <a:ext cx="379257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2398" y="301194"/>
            <a:ext cx="10548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sz="2400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2025)</a:t>
            </a:r>
            <a:endParaRPr lang="ru-RU" sz="2400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5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9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347" y="8521702"/>
            <a:ext cx="1599991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133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1149691" y="8398935"/>
            <a:ext cx="14526109" cy="12276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2943424" y="3347864"/>
            <a:ext cx="5142756" cy="242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33" b="1" dirty="0">
                <a:latin typeface="Monserrat"/>
              </a:rPr>
              <a:t>Основные лечебные профили центра: </a:t>
            </a:r>
            <a:r>
              <a:rPr lang="ru-RU" sz="2133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нервной системы, болезни уха и сосцевидного отростка</a:t>
            </a:r>
            <a:endParaRPr lang="ru-RU" sz="2133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2231402" y="1006445"/>
            <a:ext cx="12546559" cy="116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b="1" kern="100" dirty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ru-RU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655111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Хакасия, г. Сорск</a:t>
            </a: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endParaRPr lang="en-US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667"/>
              </a:lnSpc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24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24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5" y="2555776"/>
            <a:ext cx="7641755" cy="422446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070" y="6780246"/>
            <a:ext cx="1409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5400000">
            <a:off x="-3782382" y="4614946"/>
            <a:ext cx="8345645" cy="641471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63104" y="35496"/>
            <a:ext cx="641469" cy="640788"/>
          </a:xfrm>
          <a:prstGeom prst="rect">
            <a:avLst/>
          </a:prstGeom>
          <a:gradFill flip="none" rotWithShape="1">
            <a:gsLst>
              <a:gs pos="0">
                <a:srgbClr val="0296D6"/>
              </a:gs>
              <a:gs pos="24000">
                <a:srgbClr val="2E62AE"/>
              </a:gs>
              <a:gs pos="47000">
                <a:srgbClr val="735DA8"/>
              </a:gs>
              <a:gs pos="76000">
                <a:srgbClr val="FA4941"/>
              </a:gs>
            </a:gsLst>
            <a:lin ang="21594000" scaled="0"/>
            <a:tileRect/>
          </a:gradFill>
          <a:ln w="127000">
            <a:noFill/>
          </a:ln>
          <a:effectLst>
            <a:outerShdw blurRad="381000" dist="635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cap="al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!Пытько\Зам.начальника УД\Презентации\Лого\Logo_SFR.png"/>
          <p:cNvPicPr>
            <a:picLocks noChangeAspect="1" noChangeArrowheads="1"/>
          </p:cNvPicPr>
          <p:nvPr/>
        </p:nvPicPr>
        <p:blipFill>
          <a:blip r:embed="rId4" cstate="email">
            <a:lum bright="100000" contrast="100000"/>
          </a:blip>
          <a:srcRect/>
          <a:stretch>
            <a:fillRect/>
          </a:stretch>
        </p:blipFill>
        <p:spPr bwMode="auto">
          <a:xfrm>
            <a:off x="118098" y="54116"/>
            <a:ext cx="593078" cy="5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4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12413</TotalTime>
  <Words>2608</Words>
  <Application>Microsoft Office PowerPoint</Application>
  <PresentationFormat>Произвольный</PresentationFormat>
  <Paragraphs>302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宋体</vt:lpstr>
      <vt:lpstr>Arial</vt:lpstr>
      <vt:lpstr>Calibri</vt:lpstr>
      <vt:lpstr>Calibri-Light</vt:lpstr>
      <vt:lpstr>Lato Light</vt:lpstr>
      <vt:lpstr>Monserrat</vt:lpstr>
      <vt:lpstr>Montserrat</vt:lpstr>
      <vt:lpstr>Montserrat Medium</vt:lpstr>
      <vt:lpstr>MyriadPro-Cond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Семенова Юлия Леонидовна</dc:creator>
  <cp:lastModifiedBy>Горянинская Татьяна Николаевна</cp:lastModifiedBy>
  <cp:revision>1390</cp:revision>
  <cp:lastPrinted>2023-05-25T08:16:53Z</cp:lastPrinted>
  <dcterms:created xsi:type="dcterms:W3CDTF">2023-05-03T09:25:15Z</dcterms:created>
  <dcterms:modified xsi:type="dcterms:W3CDTF">2025-03-03T05:10:00Z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